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F"/>
    <a:srgbClr val="55A4DA"/>
    <a:srgbClr val="009690"/>
    <a:srgbClr val="00ABBD"/>
    <a:srgbClr val="EF4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6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8153400" cy="651272"/>
          </a:xfrm>
        </p:spPr>
        <p:txBody>
          <a:bodyPr/>
          <a:lstStyle>
            <a:lvl1pPr>
              <a:defRPr>
                <a:solidFill>
                  <a:srgbClr val="0089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153400" cy="3486150"/>
          </a:xfrm>
        </p:spPr>
        <p:txBody>
          <a:bodyPr/>
          <a:lstStyle>
            <a:lvl1pP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5"/>
              </a:buClr>
              <a:defRPr/>
            </a:lvl3pPr>
            <a:lvl4pPr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6992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7155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971550"/>
            <a:ext cx="3962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7924800" cy="6512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764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3550"/>
            <a:ext cx="7772400" cy="1864519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0950"/>
            <a:ext cx="6400800" cy="590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80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67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047750"/>
            <a:ext cx="5181600" cy="33147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7750"/>
            <a:ext cx="2667000" cy="3324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7924800" cy="6512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9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47750"/>
            <a:ext cx="80772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52950"/>
            <a:ext cx="7772400" cy="4572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7924800" cy="6512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2455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53911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52748-466B-4C4E-94C8-C515AB0FBE22}" type="datetimeFigureOut">
              <a:rPr lang="en-US" smtClean="0"/>
              <a:t>1/28/2019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0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20278"/>
            <a:ext cx="8153400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71550"/>
            <a:ext cx="81534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4" r:id="rId4"/>
    <p:sldLayoutId id="2147483656" r:id="rId5"/>
    <p:sldLayoutId id="2147483657" r:id="rId6"/>
    <p:sldLayoutId id="2147483655" r:id="rId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89CF"/>
          </a:solidFill>
          <a:latin typeface="Verdana" panose="020B0604030504040204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14400" y="1787426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Presentation </a:t>
            </a:r>
            <a:b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Title</a:t>
            </a:r>
            <a:b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</a:rPr>
            </a:br>
            <a:endParaRPr lang="en-US" sz="4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53200" y="4372570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ctr" defTabSz="914400" rtl="0" eaLnBrk="0" latinLnBrk="0" hangingPunct="0">
              <a:spcBef>
                <a:spcPct val="20000"/>
              </a:spcBef>
              <a:buClr>
                <a:srgbClr val="00ABBD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ctr" defTabSz="914400" rtl="0" eaLnBrk="0" latinLnBrk="0" hangingPunct="0">
              <a:spcBef>
                <a:spcPct val="20000"/>
              </a:spcBef>
              <a:buClr>
                <a:srgbClr val="00ABBD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PDH #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57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77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[Insert assessment question here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971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61780" y="1733550"/>
            <a:ext cx="2324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0" latinLnBrk="0" hangingPunct="0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charset="0"/>
                <a:ea typeface="+mj-ea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</a:rPr>
              <a:t>PDH #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94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SCC 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9CF"/>
      </a:accent1>
      <a:accent2>
        <a:srgbClr val="B8292F"/>
      </a:accent2>
      <a:accent3>
        <a:srgbClr val="0089CF"/>
      </a:accent3>
      <a:accent4>
        <a:srgbClr val="0089CF"/>
      </a:accent4>
      <a:accent5>
        <a:srgbClr val="0089CF"/>
      </a:accent5>
      <a:accent6>
        <a:srgbClr val="0089CF"/>
      </a:accent6>
      <a:hlink>
        <a:srgbClr val="0089CF"/>
      </a:hlink>
      <a:folHlink>
        <a:srgbClr val="B8292F"/>
      </a:folHlink>
    </a:clrScheme>
    <a:fontScheme name="Futura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9807</TotalTime>
  <Words>13</Words>
  <Application>Microsoft Office PowerPoint</Application>
  <PresentationFormat>On-screen Show (16:9)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Presentation  Title </vt:lpstr>
      <vt:lpstr>PowerPoint Presentation</vt:lpstr>
      <vt:lpstr>Assessment Question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Kristin Egan</dc:creator>
  <cp:lastModifiedBy>Carpentier, Jenna</cp:lastModifiedBy>
  <cp:revision>53</cp:revision>
  <dcterms:created xsi:type="dcterms:W3CDTF">2013-03-13T14:58:11Z</dcterms:created>
  <dcterms:modified xsi:type="dcterms:W3CDTF">2019-01-28T16:48:04Z</dcterms:modified>
</cp:coreProperties>
</file>