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28:11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1746 1 24575,'2'10'0,"0"1"0,0 0 0,1-1 0,1 1 0,-1-1 0,2 0 0,-1 0 0,2-1 0,10 17 0,-4-7 0,3 6 0,-1 1 0,-1 1 0,-1 1 0,-1-1 0,-2 2 0,0-1 0,-2 1 0,-2 0 0,0 1 0,0 49 0,-5-58 0,-1 0 0,-1 1 0,-1-1 0,0 0 0,-2-1 0,-1 1 0,0-1 0,-2 0 0,0 0 0,-1-1 0,-1 0 0,0-1 0,-2 0 0,0 0 0,-1-2 0,-24 25 0,3-10 0,-2-1 0,-72 47 0,-90 37 0,73-44 0,-405 200 0,391-203 0,74-34 0,1 2 0,-106 79 0,137-88 0,1 1 0,2 1 0,1 2 0,1 1 0,2 1 0,-32 51 0,49-67 0,0 1 0,2 1 0,0 0 0,0 0 0,2 0 0,0 1 0,2-1 0,0 1 0,1 0 0,0 0 0,2 1 0,0-1 0,1 0 0,8 36 0,-6-23-1365,-1-5-5461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26:51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0 24575,'0'7'0,"2"-1"0,-1 0 0,1-1 0,-1 1 0,2 0 0,-1 0 0,0 0 0,2 0 0,-2-2 0,1 2 0,1-1 0,6 7 0,-3-3 0,-1-2 0,1 0 0,1 0 0,-1 0 0,1-2 0,1 1 0,8 5 0,-36-9 0,1 0 0,-1-1 0,-20-1 0,32-1-47,-32 0-283,0 1 1,0 2-1,-53 9 1,75-8-6497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8:39:32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4315 34 24575,'-92'-7'0,"8"-2"0,-509-9 0,-700 69 0,893-4-150,346-37 37,-1 3 1,2 3-1,0 1 1,1 3-1,-57 31 1,29-3 133,3 3 0,2 3 0,3 3-1,-124 128 1,-224 306 694,307-350-709,-74 68 114,154-178-417,-1-1 0,-2-2 0,0-1 0,-49 26 0,52-36-6529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8:46:23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24575,'-1'20'0,"-6"37"0,-1-2 0,6-33 33,1 0 0,3 37 0,-1-51-135,0-1-1,1 1 1,0-1-1,0 0 1,1 1 0,0-1-1,0 0 1,0-1-1,1 1 1,0-1-1,7 9 1,8 7-1990,1-2 1,26 22 0,25 11 4084,7-8 3418,-58-36-6776,-1-2-5461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8:47:21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24575,'28'1'0,"1"2"0,46 11 0,-55-9 0,1-1 0,0-1 0,0-1 0,1-1 0,-1 0 0,23-3 0,-8-5 0,-1-2 0,48-18 0,-58 17 0,2 1 0,-1 2 0,1 0 0,0 2 0,41-3 0,-55 8 0,-1 0 0,0 0 0,0 2 0,0-1 0,-1 2 0,1-1 0,0 2 0,-1-1 0,1 2 0,-1-1 0,0 2 0,-1-1 0,1 1 0,-1 1 0,0 0 0,-1 1 0,0-1 0,9 11 0,50 59-1365,-37-47-5461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8:48:16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1610 0 24575,'-7'2'0,"0"0"0,0 1 0,-1 0 0,1 0 0,1 0 0,-1 1 0,0 0 0,1 0 0,0 1 0,0 0 0,-7 8 0,-3 0 0,-110 93 0,4 6 0,-192 228 0,289-305 0,1 0 0,2 1 0,1 2 0,2 0 0,1 1 0,2 2 0,2-1 0,1 2 0,2 0 0,-8 59 0,4-26-1696,-40 128 0,41-163 1018,-2 0-1,-2-2 1,-1 0 0,-39 58-1,46-80 944,-1 0-1,0-1 0,-2-1 1,1 0-1,-2-2 1,1 0-1,-2 0 0,-24 12 1,-13 3 1579,-80 26 0,39-18-1128,35-10-2081,12-6-5461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8:50:12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276 443 24575,'-5'0'0,"-15"-18"0,-13-16 0,-7-25 0,5-8 0,-2 0 0,6 5 0,3 4 0,2 13 0,5 13-8191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28:14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3216 0 24575,'-2'68'0,"-3"0"0,-16 78 0,-41 125 0,13-98 0,-8-3 0,-8-2 0,-156 291 0,167-367-1696,-121 159 0,131-199 1018,-2-1-1,-2-2 1,-2-3 0,-57 40-1,-169 87 1934,-16-24 1383,-182 109 253,272-135-2891,-73 49 0,219-132 0,2 2 0,-84 84 0,59-39-377,5 3 0,-94 149 1,157-220-867,1 1 1,0 0-1,2 0 1,-10 34-1,-13 89 2455,17-74-734,-1 43 5727,10 55-8122,6-126-4909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28:18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1643 3378 24575,'-98'-23'0,"1"-4"0,1-4 0,-138-65 0,188 72 0,1-2 0,1-2 0,2-1 0,0-3 0,-71-71 0,-153-206 0,263 305 0,-60-77 0,5-2 0,-74-139 0,100 158 0,3-2 0,3 0 0,3-2 0,-22-102 0,14 18 0,-22-122 0,42 194 0,-2-119 0,16-287 0,14 232 0,-1 26 0,-15 199-455,1 1 0,8-38 0,-4 37-6371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28:22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7350 2362 24575,'-199'-273'0,"114"158"0,-4 5 0,-3 5 0,-3 6 0,-3 8 0,-2 3 0,-3 10 0,-134-75 0,169 119 0,0 4 0,-1 5 0,-1 5 0,0 3 0,-105-3 0,10 18 0,-197 35 0,136-1 0,-757 100 0,-2-63 0,-75-69 0,547-3 0,374 1-1696,-167-31 0,254 22 1212,0-4-1,1-2 1,0-4-1,2-4 0,-1-2 1,-64-51-1,52 22 1427,2-3 1,1-4-1,4-5 0,0-3 0,-65-109 1,100 147-738,2 1 0,0-2 0,2 0-1,1-3 1,-14-39 0,20 47-217,2 1 0,0-1-1,1-1 1,1-1-1,1 2 1,0-2 0,0-46-1,4 18-1352,1 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3:48:08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24575,'176'72'0,"250"142"0,-378-187 0,0 2 0,-2 2 0,54 48 0,-84-64 0,-1 0 0,-1 1 0,0 1 0,0 0 0,-2 1 0,0 0 0,-2 1 0,0 0 0,-1 1 0,0 0 0,8 35 0,-7-6 0,-3 1 0,-2 0 0,-2 0 0,-3-1 0,-6 59 0,-44 255 0,42-317 0,5-23 0,-39 287 0,39-266 0,3 0 0,1 0 0,2 0 0,17 82 0,-9-85 0,1 0 0,1-1 0,3 0 0,1-1 0,27 43 0,-28-57 0,0-1 0,2 0 0,0-2 0,2 0 0,0-1 0,2-1 0,0-1 0,37 24 0,10-1 0,3-4 0,97 38 0,164 43 41,-40-16-1447,-212-71-5420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0T15:26:51.058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1311 0,'-1306'4876,"1301"-4859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26:51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24575,'34'2'0,"-1"3"0,0 1 0,0 1 0,-1 1 0,58 24 0,26 7 0,-34-14 0,-60-15 0,-1-3 0,1 0 0,1-3 0,-1 1 0,0-1 0,31 0 0,-45-4-97,0 0-1,0 0 1,0 0-1,0 1 1,0 1-1,-1-1 1,2 1-1,-1 0 1,-1 1-1,1-1 1,-1 1-1,0 1 0,10 6 1,-3 1-6729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26:51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1 24575,'12'1'0,"-1"0"0,1 2 0,0-1 0,-1 1 0,0 1 0,0-1 0,0 2 0,-1 0 0,1 1 0,16 10 0,-15-7 0,1-1 0,-1 3 0,-1-2 0,0 2 0,0 0 0,-1 1 0,14 19 0,-24-30 0,0-1 0,0 0 0,1 0 0,-1 0 0,0 2 0,0-2 0,0 0 0,0 0 0,0 0 0,0 1 0,0-1 0,0 0 0,0 0 0,0 1 0,0-1 0,0 0 0,0 0 0,0 0 0,0 1 0,0-1 0,0 0 0,0 0 0,0 0 0,0 1 0,0-1 0,-1 0 0,1 0 0,0 0 0,0 1 0,0-1 0,0 0 0,0 0 0,0 0 0,-1 0 0,1 2 0,0-2 0,0 0 0,0 0 0,-1 0 0,1 0 0,0 0 0,-18 4 0,-26-3 0,34-1 0,-15 4-30,2 1 0,-1 0-1,0 2 1,1 0 0,1 3-1,0-1 1,0 1 0,0 2 0,-25 18-1,-5 1-1031,39-25-5764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0T15:26:51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24575,'20'1'0,"0"0"0,-2 3 0,2-1 0,-1 2 0,-1 0 0,1 0 0,-1 2 0,28 14 0,-16-8 0,127 52 0,-145-60-45,-1-2-1,1 0 1,0-1 0,0 0-1,0 0 1,1-1-1,-2-1 1,21-3 0,-10 3-912,-5-1-5869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DCE1-9E0A-46A8-9D23-1920122F231E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7712-8720-47F6-8B75-C6E8E2E1A44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97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7712-8720-47F6-8B75-C6E8E2E1A44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07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D42C-6880-A436-29D2-8D413FBF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8096D-239C-0001-F8EE-FDAD6E0A7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2EC50-B880-92B2-59AD-4B8869063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2C575-96E4-4263-6CB4-05864F814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7712-8720-47F6-8B75-C6E8E2E1A44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1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CB91D-41BE-60F5-AE97-0415C1F88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C52B2-6A0D-E89F-0550-93E20216A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1C043-EEDD-9F1D-75BD-8B4753619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772C1-D6ED-D8F0-A177-D5BB9AC5F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7712-8720-47F6-8B75-C6E8E2E1A44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10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A2EFB-E225-AA16-9CEE-8065E3589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21B42-1A0C-E440-5C28-53BAE6B69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92CF8-F67D-443B-6A4D-00D461C5C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4CAB0-1127-D0F9-2BE2-70883C4F9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7712-8720-47F6-8B75-C6E8E2E1A44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93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0362-216B-EB0A-8D07-499A4AFF5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5E8EC-C351-8DF9-3CD8-37A7D9CF9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215F5-5525-4C3E-8998-FAE172F0B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54B74-D8C1-3069-02F8-E4F579B7E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67712-8720-47F6-8B75-C6E8E2E1A44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75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1B83-7429-1207-8786-0ABD83C1B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AB9FE-37AE-5362-8CD8-9DD268A2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8F031-69DA-DBC2-DB2D-73DDE8AD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6E9E8-D338-B0DB-5F14-00176637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5AE9-9448-1978-24EA-97530654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79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8478-6945-E874-5E04-2BBD5413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0D96A-E2EF-2438-3814-F81775454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E3539-1317-933D-4450-5769D68A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AFFA7-EB1E-B3DF-BB19-E717A6D7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3B757-E440-71EB-1F63-EE7E76D8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67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D27E82-4DD5-52F3-F052-CF0EE5DC7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3929B-9F7C-733C-BD15-58F7CB5F2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2BA21-201B-7FC6-E8A4-01217A6C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45C96-EE4D-CD6D-483B-4B3D29DD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879E-E3A7-9A6F-3C64-6C1F6E98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2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6340-D402-47FB-7D35-D663383E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2A804-251D-B2BE-1B32-C774D875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38CCA-CD22-B789-7FA6-1FA45872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85FB5-832B-46A6-346B-37E6080D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7D1A-EF7F-6E11-216A-67DEFAAD8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D55B-EAF1-C190-DAFE-090FE5E9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E99E5-50BB-4E9C-9972-9547AA8D0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30B9-C7D7-38CB-1A2A-9465B2C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4E70C-5C18-EA34-9BB3-E6F7EE4D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2E4A5-CA0A-3911-F141-BE2CF3F4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4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D642-CBDC-FCE0-2295-31957630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E0A6-BBE0-D2A8-0038-A8A0F387C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9D439-4574-39A2-4898-56B06B5E4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D3E9-0654-4E9E-E733-E610C6FA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2B6B-B893-C8C5-AEDE-9F48D758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DB296-572A-4C7A-3340-933D8226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02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000-8FE6-DD40-D1D8-073ADD18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E68C9-B3A5-C9B5-46BE-33E799930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95FE7-4277-133B-95E6-FE551CFA9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E2CAB-2F66-2DEF-F0D9-4557697A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815C9-5824-A0E3-5F7E-0C98CAF51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D62761-7AEC-4F80-51D3-92624536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64414-4034-F0B4-4729-D75E9B69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9E251-8634-F732-EEFE-BCD23F57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0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A9D36-D9EB-AD5E-CA80-55502A1A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F80973-527F-C878-5E22-8C7A31F8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27F00-6EED-2F49-311F-909AE18B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F0B62-9957-C341-991F-55E398F6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4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C7E33-9101-7299-2DF4-B4459946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402E1-6857-F6A6-E985-3CC3089F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E242F-C062-B237-E7DB-555C2D05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0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F8EC8-32EA-FE34-7DF4-E9FE8BB6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98E1-A17D-B694-5D7E-FD4E5739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62027-AE68-80EA-878D-3BB046004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99C92-CCB2-B4EA-5127-68D97A74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D303-43AB-6149-44DA-05E12C97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39963-E192-9E1C-7671-AC9AD45C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7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F96C-180E-1CBE-FA13-DB92CA43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2A1F9-C14B-43A4-C3BF-79DFE4BBD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0786E-8258-91EF-2401-8871414A8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23A2C-2B68-B7E1-D2AD-D31C8FBC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44F4-D507-9EE1-A923-9D3A4CBF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74938-7262-657C-EE33-BF19B948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1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54F43-B974-F67F-24C8-6A66FFAB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3330C-27CD-A6D3-EF02-6AB8C181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29D54-94E5-EC34-042D-D4C59408E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4F8F2-571F-420C-B42F-06251E653E8A}" type="datetimeFigureOut">
              <a:rPr lang="en-CA" smtClean="0"/>
              <a:t>2025-03-26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74B7C-50C4-1BD9-D629-BC2C0A6C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3622D-4ECF-D5E9-65C0-83A352115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CCCFD-FB62-4EF7-AA63-6725082E61F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4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1.png"/><Relationship Id="rId21" Type="http://schemas.openxmlformats.org/officeDocument/2006/relationships/customXml" Target="../ink/ink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customXml" Target="../ink/ink3.xml"/><Relationship Id="rId10" Type="http://schemas.openxmlformats.org/officeDocument/2006/relationships/image" Target="../media/image8.png"/><Relationship Id="rId19" Type="http://schemas.openxmlformats.org/officeDocument/2006/relationships/customXml" Target="../ink/ink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16.png"/><Relationship Id="rId18" Type="http://schemas.openxmlformats.org/officeDocument/2006/relationships/customXml" Target="../ink/ink11.xml"/><Relationship Id="rId3" Type="http://schemas.openxmlformats.org/officeDocument/2006/relationships/image" Target="../media/image22.png"/><Relationship Id="rId21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customXml" Target="../ink/ink8.xml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0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15.png"/><Relationship Id="rId5" Type="http://schemas.openxmlformats.org/officeDocument/2006/relationships/customXml" Target="../ink/ink5.xml"/><Relationship Id="rId15" Type="http://schemas.openxmlformats.org/officeDocument/2006/relationships/image" Target="../media/image117.png"/><Relationship Id="rId10" Type="http://schemas.openxmlformats.org/officeDocument/2006/relationships/customXml" Target="../ink/ink7.xml"/><Relationship Id="rId19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ustomXml" Target="../ink/ink12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customXml" Target="../ink/ink13.xml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12" Type="http://schemas.openxmlformats.org/officeDocument/2006/relationships/customXml" Target="../ink/ink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DEBF60A5-4568-8596-A14A-47D49CF7B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389" y="2840597"/>
            <a:ext cx="2140641" cy="15069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A5AD3A-429F-0D21-D41B-D0C8C92274D5}"/>
              </a:ext>
            </a:extLst>
          </p:cNvPr>
          <p:cNvSpPr txBox="1"/>
          <p:nvPr/>
        </p:nvSpPr>
        <p:spPr>
          <a:xfrm>
            <a:off x="441273" y="177822"/>
            <a:ext cx="17991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/>
              <a:t>AM Part Shaping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BF38C-F4A6-5DA2-52B2-6FCB4BF6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530" y="3122580"/>
            <a:ext cx="1152772" cy="301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0A49F-21B5-5E09-8290-391BBB1F2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45" y="1574655"/>
            <a:ext cx="1167563" cy="932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4992A-F7AB-EF39-73E4-2415453D4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4522" y="1969248"/>
            <a:ext cx="1682127" cy="94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9C6B62-78B2-5637-F1E2-AB2F2FC8FA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5796" y="806224"/>
            <a:ext cx="1549333" cy="1038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0F84E-267C-CD4B-131D-F5893A4BD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015" y="3380696"/>
            <a:ext cx="1146874" cy="2231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404D4C-98A5-BA1A-241F-7047F88B6691}"/>
              </a:ext>
            </a:extLst>
          </p:cNvPr>
          <p:cNvSpPr txBox="1"/>
          <p:nvPr/>
        </p:nvSpPr>
        <p:spPr>
          <a:xfrm>
            <a:off x="4358031" y="177822"/>
            <a:ext cx="22203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i="1" dirty="0"/>
              <a:t>Engineering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D8E89-7AB6-3CCE-4AE8-DBC1E0A0F715}"/>
              </a:ext>
            </a:extLst>
          </p:cNvPr>
          <p:cNvSpPr txBox="1"/>
          <p:nvPr/>
        </p:nvSpPr>
        <p:spPr>
          <a:xfrm>
            <a:off x="6641568" y="3047322"/>
            <a:ext cx="169313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1400" dirty="0"/>
              <a:t>Loads from global structural analysis model applied to FEA sub-models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003781-AF06-BD84-553A-D169582C4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569" y="4908597"/>
            <a:ext cx="1693129" cy="16998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738881-EC9E-E1F4-B232-7E3FFAB4074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49182"/>
          <a:stretch/>
        </p:blipFill>
        <p:spPr>
          <a:xfrm>
            <a:off x="4153179" y="4646771"/>
            <a:ext cx="2069558" cy="16015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8F70CAD-F2A7-859D-75E6-9A990427B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0000"/>
          <a:stretch/>
        </p:blipFill>
        <p:spPr>
          <a:xfrm>
            <a:off x="4175808" y="920723"/>
            <a:ext cx="2196178" cy="1727332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C1E96CA1-E3D2-C654-E70D-4229FD79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79" y="1250769"/>
            <a:ext cx="1962309" cy="120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B72412-EB18-0145-F9F0-BA686E918D31}"/>
              </a:ext>
            </a:extLst>
          </p:cNvPr>
          <p:cNvCxnSpPr/>
          <p:nvPr/>
        </p:nvCxnSpPr>
        <p:spPr>
          <a:xfrm>
            <a:off x="3816502" y="374768"/>
            <a:ext cx="0" cy="6212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779A47-3896-160A-93B8-374A9EB65CD6}"/>
              </a:ext>
            </a:extLst>
          </p:cNvPr>
          <p:cNvSpPr txBox="1"/>
          <p:nvPr/>
        </p:nvSpPr>
        <p:spPr>
          <a:xfrm>
            <a:off x="9165130" y="89201"/>
            <a:ext cx="27994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i="1" dirty="0"/>
              <a:t>Shop Drawings for </a:t>
            </a:r>
          </a:p>
          <a:p>
            <a:r>
              <a:rPr lang="en-CA" i="1" dirty="0"/>
              <a:t>3D Printing and Machining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ED0CD5-28DD-93AE-F02E-004177804EFF}"/>
              </a:ext>
            </a:extLst>
          </p:cNvPr>
          <p:cNvCxnSpPr/>
          <p:nvPr/>
        </p:nvCxnSpPr>
        <p:spPr>
          <a:xfrm>
            <a:off x="8609416" y="374768"/>
            <a:ext cx="0" cy="62126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613D65F-0673-A0B1-16A2-3ED3ED904E53}"/>
              </a:ext>
            </a:extLst>
          </p:cNvPr>
          <p:cNvSpPr/>
          <p:nvPr/>
        </p:nvSpPr>
        <p:spPr>
          <a:xfrm>
            <a:off x="3610812" y="85532"/>
            <a:ext cx="605548" cy="6003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3D8947CB-54DC-0327-3A82-94CE63EA3314}"/>
              </a:ext>
            </a:extLst>
          </p:cNvPr>
          <p:cNvSpPr/>
          <p:nvPr/>
        </p:nvSpPr>
        <p:spPr>
          <a:xfrm>
            <a:off x="8399838" y="85532"/>
            <a:ext cx="605548" cy="60035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3B80414-8815-AB66-A6B1-DD7888688A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2062" y="1085681"/>
            <a:ext cx="2311507" cy="14991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6F1630-E808-B511-622C-E418220E39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69856" y="1574655"/>
            <a:ext cx="2371514" cy="15479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F804E86-2010-2F0C-39CD-5848E9CDF6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51698" y="2019897"/>
            <a:ext cx="2392144" cy="15506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DA72B1A-2ABC-C3AB-79AF-8961848160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33444" y="2397532"/>
            <a:ext cx="2228039" cy="1450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F2AA75-A3F9-99E4-5DB3-756CCF9E315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5584" y="4015764"/>
            <a:ext cx="2223790" cy="14582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400A686-703A-CB18-D9B1-F61B0FBC764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40238" y="4362023"/>
            <a:ext cx="2224357" cy="1450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A41EE7A-B7ED-CE17-2E2D-9BFDFF569AAE}"/>
                  </a:ext>
                </a:extLst>
              </p14:cNvPr>
              <p14:cNvContentPartPr/>
              <p14:nvPr/>
            </p14:nvContentPartPr>
            <p14:xfrm>
              <a:off x="4857772" y="2152791"/>
              <a:ext cx="687600" cy="835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A41EE7A-B7ED-CE17-2E2D-9BFDFF569A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652" y="2146671"/>
                <a:ext cx="69984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D244E35-61AA-7CE1-2463-21776CE6DE1C}"/>
                  </a:ext>
                </a:extLst>
              </p14:cNvPr>
              <p14:cNvContentPartPr/>
              <p14:nvPr/>
            </p14:nvContentPartPr>
            <p14:xfrm>
              <a:off x="5856412" y="2233791"/>
              <a:ext cx="1158120" cy="1553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D244E35-61AA-7CE1-2463-21776CE6DE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0292" y="2227671"/>
                <a:ext cx="1170360" cy="15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13EECAD-B4C5-4582-0DFA-C565EB725D07}"/>
                  </a:ext>
                </a:extLst>
              </p14:cNvPr>
              <p14:cNvContentPartPr/>
              <p14:nvPr/>
            </p14:nvContentPartPr>
            <p14:xfrm>
              <a:off x="4744372" y="3888351"/>
              <a:ext cx="591480" cy="12160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13EECAD-B4C5-4582-0DFA-C565EB725D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8252" y="3882231"/>
                <a:ext cx="603720" cy="12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4F6FEB7-595A-30EF-793B-99629C0AAB32}"/>
                  </a:ext>
                </a:extLst>
              </p14:cNvPr>
              <p14:cNvContentPartPr/>
              <p14:nvPr/>
            </p14:nvContentPartPr>
            <p14:xfrm>
              <a:off x="4947324" y="3984471"/>
              <a:ext cx="2646088" cy="850474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4F6FEB7-595A-30EF-793B-99629C0AAB3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41204" y="3978352"/>
                <a:ext cx="2658328" cy="862711"/>
              </a:xfrm>
              <a:prstGeom prst="rect">
                <a:avLst/>
              </a:prstGeom>
            </p:spPr>
          </p:pic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FA1739A8-32CA-39C5-9970-3F43BC3839A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9" y="6327109"/>
            <a:ext cx="3283395" cy="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696D-52B6-DE1A-16FD-57DF23353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78F763-2651-A661-F8FB-9831884745AE}"/>
              </a:ext>
            </a:extLst>
          </p:cNvPr>
          <p:cNvGrpSpPr/>
          <p:nvPr/>
        </p:nvGrpSpPr>
        <p:grpSpPr>
          <a:xfrm>
            <a:off x="1582305" y="912086"/>
            <a:ext cx="9871057" cy="4798545"/>
            <a:chOff x="2259502" y="1356788"/>
            <a:chExt cx="8511932" cy="4137844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ECAE8FF-F5D7-D90C-5133-4E180C033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5887" y="2475401"/>
              <a:ext cx="3602295" cy="30192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8EE964-8E2F-48ED-CAA9-A9639251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9649" y="2596208"/>
              <a:ext cx="2059029" cy="16655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8B2A85-FEF5-684B-620F-1B5268977EBC}"/>
                </a:ext>
              </a:extLst>
            </p:cNvPr>
            <p:cNvSpPr txBox="1"/>
            <p:nvPr/>
          </p:nvSpPr>
          <p:spPr>
            <a:xfrm>
              <a:off x="4755887" y="1356788"/>
              <a:ext cx="3362466" cy="85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/>
                <a:t>Internal stiffener feature increases stiffness of otherwise hollow part to meet design requirements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3098C0C-2BE2-BB4D-AE1E-0A39743B3BE3}"/>
                </a:ext>
              </a:extLst>
            </p:cNvPr>
            <p:cNvSpPr txBox="1"/>
            <p:nvPr/>
          </p:nvSpPr>
          <p:spPr>
            <a:xfrm>
              <a:off x="8509191" y="4284568"/>
              <a:ext cx="2262243" cy="50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/>
                <a:t>Minimum overhang for printing process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53E79D-1E1F-8F32-86A5-B178DFA6FD2E}"/>
                    </a:ext>
                  </a:extLst>
                </p14:cNvPr>
                <p14:cNvContentPartPr/>
                <p14:nvPr/>
              </p14:nvContentPartPr>
              <p14:xfrm>
                <a:off x="5500685" y="2066816"/>
                <a:ext cx="706356" cy="936043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53E79D-1E1F-8F32-86A5-B178DFA6FD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5407" y="2061538"/>
                  <a:ext cx="716913" cy="94659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7E08F1E-54DD-E0BF-0012-7A3B88519E1A}"/>
                </a:ext>
              </a:extLst>
            </p:cNvPr>
            <p:cNvGrpSpPr/>
            <p:nvPr/>
          </p:nvGrpSpPr>
          <p:grpSpPr>
            <a:xfrm>
              <a:off x="2259502" y="1560983"/>
              <a:ext cx="2345376" cy="3887736"/>
              <a:chOff x="600647" y="936446"/>
              <a:chExt cx="2337854" cy="3875267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8CF5CCDE-5A54-8BE3-0642-A23CC2B93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647" y="936446"/>
                <a:ext cx="2337854" cy="3714750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85" name="Ink 84">
                    <a:extLst>
                      <a:ext uri="{FF2B5EF4-FFF2-40B4-BE49-F238E27FC236}">
                        <a16:creationId xmlns:a16="http://schemas.microsoft.com/office/drawing/2014/main" id="{03D6A952-3167-5703-7666-7FA6A11ABC58}"/>
                      </a:ext>
                    </a:extLst>
                  </p14:cNvPr>
                  <p14:cNvContentPartPr/>
                  <p14:nvPr/>
                </p14:nvContentPartPr>
                <p14:xfrm>
                  <a:off x="1451295" y="3297193"/>
                  <a:ext cx="406080" cy="1514520"/>
                </p14:xfrm>
              </p:contentPart>
            </mc:Choice>
            <mc:Fallback xmlns="">
              <p:pic>
                <p:nvPicPr>
                  <p:cNvPr id="85" name="Ink 84">
                    <a:extLst>
                      <a:ext uri="{FF2B5EF4-FFF2-40B4-BE49-F238E27FC236}">
                        <a16:creationId xmlns:a16="http://schemas.microsoft.com/office/drawing/2014/main" id="{03D6A952-3167-5703-7666-7FA6A11ABC5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46033" y="3291932"/>
                    <a:ext cx="416603" cy="1525042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D203CB4-46A5-508F-B739-DB8DD5C57F5C}"/>
                  </a:ext>
                </a:extLst>
              </p:cNvPr>
              <p:cNvGrpSpPr/>
              <p:nvPr/>
            </p:nvGrpSpPr>
            <p:grpSpPr>
              <a:xfrm>
                <a:off x="1575000" y="3243913"/>
                <a:ext cx="253800" cy="106560"/>
                <a:chOff x="1384140" y="3333560"/>
                <a:chExt cx="253800" cy="106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1981783C-C1F9-B063-7A0D-ADBB8C5CD9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84140" y="3333560"/>
                    <a:ext cx="238680" cy="6444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715F3365-B8A2-07E7-AD0B-4A49657B3D96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1378020" y="3327440"/>
                      <a:ext cx="25092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C465CE4-EB24-E688-8C83-40E917717E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15540" y="3346160"/>
                    <a:ext cx="122400" cy="9396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36DA0F4-A8CE-8AA1-C7F0-17D79DD17DF4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1509420" y="3340040"/>
                      <a:ext cx="134640" cy="106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AE0B20A-4442-371A-8E34-421A03BE7F27}"/>
                  </a:ext>
                </a:extLst>
              </p:cNvPr>
              <p:cNvGrpSpPr/>
              <p:nvPr/>
            </p:nvGrpSpPr>
            <p:grpSpPr>
              <a:xfrm>
                <a:off x="1219200" y="4742593"/>
                <a:ext cx="171000" cy="69120"/>
                <a:chOff x="1066620" y="4850960"/>
                <a:chExt cx="171000" cy="69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F3BEAE97-2453-4FFD-373E-3A8D1E631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6620" y="4850960"/>
                    <a:ext cx="171000" cy="46080"/>
                  </p14:xfrm>
                </p:contentPart>
              </mc:Choice>
              <mc:Fallback xmlns="">
                <p:pic>
                  <p:nvPicPr>
                    <p:cNvPr id="23" name="Ink 22">
                      <a:extLst>
                        <a:ext uri="{FF2B5EF4-FFF2-40B4-BE49-F238E27FC236}">
                          <a16:creationId xmlns:a16="http://schemas.microsoft.com/office/drawing/2014/main" id="{B3BF5FFC-47F1-88D1-6E86-7FFB3F2FEBA1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1060500" y="4844840"/>
                      <a:ext cx="18324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A502A05-64F5-AD98-1409-56CB259CE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30700" y="4870400"/>
                    <a:ext cx="101880" cy="4968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1D8F0B0D-C522-4D2F-97C9-88BDCC510E00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1124580" y="4864280"/>
                      <a:ext cx="11412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F8DBFE7-0FAD-EBEC-E0C4-52596A2C3C8E}"/>
                    </a:ext>
                  </a:extLst>
                </p14:cNvPr>
                <p14:cNvContentPartPr/>
                <p14:nvPr/>
              </p14:nvContentPartPr>
              <p14:xfrm>
                <a:off x="7284666" y="4433223"/>
                <a:ext cx="1340052" cy="511598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F8DBFE7-0FAD-EBEC-E0C4-52596A2C3C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79388" y="4427946"/>
                  <a:ext cx="1350608" cy="522153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CA93590-1835-7B8A-618F-8FCE66555EA1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16037" r="18458" b="-832"/>
          <a:stretch/>
        </p:blipFill>
        <p:spPr>
          <a:xfrm>
            <a:off x="222265" y="140691"/>
            <a:ext cx="2699860" cy="2012322"/>
          </a:xfrm>
          <a:prstGeom prst="rect">
            <a:avLst/>
          </a:prstGeom>
          <a:ln w="19050"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C74CE0-8053-B53B-3FEC-D7C3224F19E6}"/>
              </a:ext>
            </a:extLst>
          </p:cNvPr>
          <p:cNvSpPr/>
          <p:nvPr/>
        </p:nvSpPr>
        <p:spPr>
          <a:xfrm>
            <a:off x="660380" y="1446740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19679E-4CFC-A291-0B01-86D7DBB0FB03}"/>
              </a:ext>
            </a:extLst>
          </p:cNvPr>
          <p:cNvSpPr/>
          <p:nvPr/>
        </p:nvSpPr>
        <p:spPr>
          <a:xfrm rot="9774423">
            <a:off x="1165919" y="977045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B4FD0D-AF31-AA3A-7F13-120E38E75E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3" y="6226525"/>
            <a:ext cx="3283395" cy="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02020-4E4A-9B06-7BF1-4C67E0010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EFE49D5-4A6D-2F36-1586-D6948B01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666" y="1773286"/>
            <a:ext cx="3665222" cy="2999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AE64A-C6A0-70B0-CC79-254169FE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6" y="2498357"/>
            <a:ext cx="1775161" cy="3618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10C467-C686-705F-5496-D979F942AAB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91726" y="2514015"/>
            <a:ext cx="3449878" cy="23072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074F7B-CFAF-C449-D1D0-72D4C260D075}"/>
              </a:ext>
            </a:extLst>
          </p:cNvPr>
          <p:cNvSpPr txBox="1"/>
          <p:nvPr/>
        </p:nvSpPr>
        <p:spPr>
          <a:xfrm>
            <a:off x="3616652" y="1893865"/>
            <a:ext cx="1507275" cy="51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Printed stock material removed during machining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162B15-F68A-7302-BB97-E7574CE075F0}"/>
              </a:ext>
            </a:extLst>
          </p:cNvPr>
          <p:cNvCxnSpPr>
            <a:cxnSpLocks/>
          </p:cNvCxnSpPr>
          <p:nvPr/>
        </p:nvCxnSpPr>
        <p:spPr>
          <a:xfrm>
            <a:off x="4823154" y="2712438"/>
            <a:ext cx="216569" cy="500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C0D78D-48CD-BCC9-59D3-6224642C3EFC}"/>
              </a:ext>
            </a:extLst>
          </p:cNvPr>
          <p:cNvCxnSpPr>
            <a:cxnSpLocks/>
          </p:cNvCxnSpPr>
          <p:nvPr/>
        </p:nvCxnSpPr>
        <p:spPr>
          <a:xfrm flipH="1">
            <a:off x="4722631" y="2717723"/>
            <a:ext cx="113158" cy="4743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B635A2-4B6E-4C75-12D1-C534C067F503}"/>
              </a:ext>
            </a:extLst>
          </p:cNvPr>
          <p:cNvCxnSpPr>
            <a:cxnSpLocks/>
          </p:cNvCxnSpPr>
          <p:nvPr/>
        </p:nvCxnSpPr>
        <p:spPr>
          <a:xfrm>
            <a:off x="7234385" y="3294485"/>
            <a:ext cx="216569" cy="500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6B7EC8-33EA-8C7E-8693-48DC7A2608F1}"/>
              </a:ext>
            </a:extLst>
          </p:cNvPr>
          <p:cNvCxnSpPr>
            <a:cxnSpLocks/>
          </p:cNvCxnSpPr>
          <p:nvPr/>
        </p:nvCxnSpPr>
        <p:spPr>
          <a:xfrm flipH="1">
            <a:off x="7342669" y="3327766"/>
            <a:ext cx="103826" cy="4518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DBA2A7-CF31-37BF-A176-0E853FE01C9B}"/>
              </a:ext>
            </a:extLst>
          </p:cNvPr>
          <p:cNvGrpSpPr/>
          <p:nvPr/>
        </p:nvGrpSpPr>
        <p:grpSpPr>
          <a:xfrm>
            <a:off x="222265" y="140691"/>
            <a:ext cx="2699860" cy="2012322"/>
            <a:chOff x="299719" y="192404"/>
            <a:chExt cx="4502682" cy="3356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C55948-EEA4-1669-8685-CF9B95ABF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037" r="18458" b="-832"/>
            <a:stretch/>
          </p:blipFill>
          <p:spPr>
            <a:xfrm>
              <a:off x="299719" y="192404"/>
              <a:ext cx="4502682" cy="3356043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2CFECC7-388C-6F00-B757-BF98E75B6C68}"/>
                </a:ext>
              </a:extLst>
            </p:cNvPr>
            <p:cNvSpPr/>
            <p:nvPr/>
          </p:nvSpPr>
          <p:spPr>
            <a:xfrm rot="2329707">
              <a:off x="537850" y="1744836"/>
              <a:ext cx="292608" cy="118872"/>
            </a:xfrm>
            <a:custGeom>
              <a:avLst/>
              <a:gdLst>
                <a:gd name="connsiteX0" fmla="*/ 0 w 292608"/>
                <a:gd name="connsiteY0" fmla="*/ 118872 h 118872"/>
                <a:gd name="connsiteX1" fmla="*/ 228600 w 292608"/>
                <a:gd name="connsiteY1" fmla="*/ 73152 h 118872"/>
                <a:gd name="connsiteX2" fmla="*/ 292608 w 292608"/>
                <a:gd name="connsiteY2" fmla="*/ 0 h 11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608" h="118872">
                  <a:moveTo>
                    <a:pt x="0" y="118872"/>
                  </a:moveTo>
                  <a:cubicBezTo>
                    <a:pt x="89916" y="105918"/>
                    <a:pt x="179832" y="92964"/>
                    <a:pt x="228600" y="73152"/>
                  </a:cubicBezTo>
                  <a:cubicBezTo>
                    <a:pt x="277368" y="53340"/>
                    <a:pt x="284988" y="26670"/>
                    <a:pt x="29260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30BC7C7F-CAA5-2096-8F0C-1A5BA88DBCFC}"/>
              </a:ext>
            </a:extLst>
          </p:cNvPr>
          <p:cNvSpPr/>
          <p:nvPr/>
        </p:nvSpPr>
        <p:spPr>
          <a:xfrm>
            <a:off x="1512206" y="2437880"/>
            <a:ext cx="1167551" cy="69235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3A1EB77-9836-DB70-A6C1-5FBAC434CE5D}"/>
                  </a:ext>
                </a:extLst>
              </p14:cNvPr>
              <p14:cNvContentPartPr/>
              <p14:nvPr/>
            </p14:nvContentPartPr>
            <p14:xfrm>
              <a:off x="4625820" y="2552700"/>
              <a:ext cx="113400" cy="189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3A1EB77-9836-DB70-A6C1-5FBAC434CE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9700" y="2546580"/>
                <a:ext cx="125640" cy="20196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28454E5-E857-3B73-532E-6A005AB63C7A}"/>
              </a:ext>
            </a:extLst>
          </p:cNvPr>
          <p:cNvSpPr txBox="1"/>
          <p:nvPr/>
        </p:nvSpPr>
        <p:spPr>
          <a:xfrm>
            <a:off x="7068075" y="2250773"/>
            <a:ext cx="149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Circumferential groove weld to HSS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3FA1A5D-2695-D940-670F-F5155C1280F5}"/>
                  </a:ext>
                </a:extLst>
              </p14:cNvPr>
              <p14:cNvContentPartPr/>
              <p14:nvPr/>
            </p14:nvContentPartPr>
            <p14:xfrm>
              <a:off x="8422520" y="2437880"/>
              <a:ext cx="350640" cy="7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3FA1A5D-2695-D940-670F-F5155C1280F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16400" y="2431760"/>
                <a:ext cx="362880" cy="82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C97E2B6-838E-02D3-E061-0C16AB1651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3" y="6226525"/>
            <a:ext cx="3283395" cy="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FEA60-A1DE-30FA-DD9E-C06B37B81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9AC5AF-D1C6-32D8-9FE1-5EFA2653E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37" r="18458" b="-832"/>
          <a:stretch/>
        </p:blipFill>
        <p:spPr>
          <a:xfrm>
            <a:off x="222265" y="140691"/>
            <a:ext cx="2699860" cy="2012322"/>
          </a:xfrm>
          <a:prstGeom prst="rect">
            <a:avLst/>
          </a:prstGeom>
          <a:ln w="19050"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9928F8A-3CCD-26A1-4B8E-F35895B80860}"/>
              </a:ext>
            </a:extLst>
          </p:cNvPr>
          <p:cNvSpPr/>
          <p:nvPr/>
        </p:nvSpPr>
        <p:spPr>
          <a:xfrm rot="9774423">
            <a:off x="861119" y="177738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80E23-12F5-EACD-0C17-14F7BC856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366491" y="3258208"/>
            <a:ext cx="4006228" cy="2090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6855B-90C1-9378-B3E8-E9A8D17B2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79" y="322949"/>
            <a:ext cx="3001657" cy="2134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BDFDDA-EA21-8698-D314-26B3564DF81E}"/>
              </a:ext>
            </a:extLst>
          </p:cNvPr>
          <p:cNvSpPr txBox="1"/>
          <p:nvPr/>
        </p:nvSpPr>
        <p:spPr>
          <a:xfrm>
            <a:off x="324962" y="5178153"/>
            <a:ext cx="3233131" cy="79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Variable wall thickness for stiffness and strength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50BC9-4C49-732B-B410-AB781E189A7F}"/>
              </a:ext>
            </a:extLst>
          </p:cNvPr>
          <p:cNvSpPr txBox="1"/>
          <p:nvPr/>
        </p:nvSpPr>
        <p:spPr>
          <a:xfrm>
            <a:off x="2468341" y="2666924"/>
            <a:ext cx="315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Hand Hole for Bolt Access</a:t>
            </a:r>
          </a:p>
          <a:p>
            <a:r>
              <a:rPr lang="en-CA" sz="1600" dirty="0"/>
              <a:t>(teardrop shaped for printability)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68C22F-D286-04B8-95C1-745CB7C2C20E}"/>
                  </a:ext>
                </a:extLst>
              </p14:cNvPr>
              <p14:cNvContentPartPr/>
              <p14:nvPr/>
            </p14:nvContentPartPr>
            <p14:xfrm>
              <a:off x="3488841" y="3286207"/>
              <a:ext cx="579827" cy="69626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68C22F-D286-04B8-95C1-745CB7C2C2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2722" y="3280084"/>
                <a:ext cx="592064" cy="708512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85463B-15C7-4BF6-5FEF-DC5527F1E0D7}"/>
              </a:ext>
            </a:extLst>
          </p:cNvPr>
          <p:cNvCxnSpPr/>
          <p:nvPr/>
        </p:nvCxnSpPr>
        <p:spPr>
          <a:xfrm flipH="1">
            <a:off x="3006345" y="4909040"/>
            <a:ext cx="70949" cy="211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C148EB-22BD-5232-52CA-4642424A0774}"/>
              </a:ext>
            </a:extLst>
          </p:cNvPr>
          <p:cNvCxnSpPr/>
          <p:nvPr/>
        </p:nvCxnSpPr>
        <p:spPr>
          <a:xfrm flipH="1">
            <a:off x="2896215" y="5229183"/>
            <a:ext cx="70949" cy="211187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34CAEA-172F-8B80-2588-8F58A0589162}"/>
              </a:ext>
            </a:extLst>
          </p:cNvPr>
          <p:cNvCxnSpPr>
            <a:cxnSpLocks/>
          </p:cNvCxnSpPr>
          <p:nvPr/>
        </p:nvCxnSpPr>
        <p:spPr>
          <a:xfrm flipH="1">
            <a:off x="2336737" y="4650532"/>
            <a:ext cx="131604" cy="139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F0D7AA-29E9-C31D-C8F4-0360119B3F0D}"/>
              </a:ext>
            </a:extLst>
          </p:cNvPr>
          <p:cNvCxnSpPr>
            <a:cxnSpLocks/>
          </p:cNvCxnSpPr>
          <p:nvPr/>
        </p:nvCxnSpPr>
        <p:spPr>
          <a:xfrm flipH="1">
            <a:off x="2184499" y="4807063"/>
            <a:ext cx="131604" cy="13918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1F94FE-B3BE-FF1C-47C7-557004AA7494}"/>
              </a:ext>
            </a:extLst>
          </p:cNvPr>
          <p:cNvSpPr/>
          <p:nvPr/>
        </p:nvSpPr>
        <p:spPr>
          <a:xfrm>
            <a:off x="1826187" y="3569446"/>
            <a:ext cx="3179517" cy="1320338"/>
          </a:xfrm>
          <a:custGeom>
            <a:avLst/>
            <a:gdLst>
              <a:gd name="connsiteX0" fmla="*/ 0 w 2493264"/>
              <a:gd name="connsiteY0" fmla="*/ 0 h 975540"/>
              <a:gd name="connsiteX1" fmla="*/ 701040 w 2493264"/>
              <a:gd name="connsiteY1" fmla="*/ 810768 h 975540"/>
              <a:gd name="connsiteX2" fmla="*/ 1243584 w 2493264"/>
              <a:gd name="connsiteY2" fmla="*/ 975360 h 975540"/>
              <a:gd name="connsiteX3" fmla="*/ 1786128 w 2493264"/>
              <a:gd name="connsiteY3" fmla="*/ 816864 h 975540"/>
              <a:gd name="connsiteX4" fmla="*/ 2493264 w 2493264"/>
              <a:gd name="connsiteY4" fmla="*/ 6096 h 9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264" h="975540">
                <a:moveTo>
                  <a:pt x="0" y="0"/>
                </a:moveTo>
                <a:cubicBezTo>
                  <a:pt x="246888" y="324104"/>
                  <a:pt x="493776" y="648208"/>
                  <a:pt x="701040" y="810768"/>
                </a:cubicBezTo>
                <a:cubicBezTo>
                  <a:pt x="908304" y="973328"/>
                  <a:pt x="1062736" y="974344"/>
                  <a:pt x="1243584" y="975360"/>
                </a:cubicBezTo>
                <a:cubicBezTo>
                  <a:pt x="1424432" y="976376"/>
                  <a:pt x="1577848" y="978408"/>
                  <a:pt x="1786128" y="816864"/>
                </a:cubicBezTo>
                <a:cubicBezTo>
                  <a:pt x="1994408" y="655320"/>
                  <a:pt x="2493264" y="6096"/>
                  <a:pt x="2493264" y="6096"/>
                </a:cubicBezTo>
              </a:path>
            </a:pathLst>
          </a:cu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4DAF23-12D4-CE38-3532-3981D6367A32}"/>
              </a:ext>
            </a:extLst>
          </p:cNvPr>
          <p:cNvSpPr txBox="1"/>
          <p:nvPr/>
        </p:nvSpPr>
        <p:spPr>
          <a:xfrm>
            <a:off x="3813274" y="5461049"/>
            <a:ext cx="228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Tight centerline radius achieved with printing (cannot be roller-bent)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18B9ED-7EEC-DD85-7ED3-745142526F3D}"/>
              </a:ext>
            </a:extLst>
          </p:cNvPr>
          <p:cNvCxnSpPr>
            <a:cxnSpLocks/>
          </p:cNvCxnSpPr>
          <p:nvPr/>
        </p:nvCxnSpPr>
        <p:spPr>
          <a:xfrm flipH="1" flipV="1">
            <a:off x="3955958" y="4789715"/>
            <a:ext cx="212759" cy="6635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D5AF6B4-5250-1FBD-11EA-A1200B4AB9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165" y="3068912"/>
            <a:ext cx="3789314" cy="18016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785251-A70B-0337-4352-4C9B7CA2E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2888" y="4446927"/>
            <a:ext cx="2374745" cy="15645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23F6CA-E4B5-0A4E-2934-2B572BED3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1956" y="246696"/>
            <a:ext cx="2754969" cy="234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4285D64-A390-DAA4-C2B1-7D25856F0688}"/>
              </a:ext>
            </a:extLst>
          </p:cNvPr>
          <p:cNvSpPr txBox="1"/>
          <p:nvPr/>
        </p:nvSpPr>
        <p:spPr>
          <a:xfrm>
            <a:off x="9547797" y="2152390"/>
            <a:ext cx="262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Drilled/tapped threaded connection to tension rod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F8DE12-7841-9B8F-3756-AE56E8531337}"/>
                  </a:ext>
                </a:extLst>
              </p14:cNvPr>
              <p14:cNvContentPartPr/>
              <p14:nvPr/>
            </p14:nvContentPartPr>
            <p14:xfrm>
              <a:off x="9506717" y="2052612"/>
              <a:ext cx="99720" cy="159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F8DE12-7841-9B8F-3756-AE56E85313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00597" y="2046492"/>
                <a:ext cx="111960" cy="172080"/>
              </a:xfrm>
              <a:prstGeom prst="rect">
                <a:avLst/>
              </a:prstGeom>
            </p:spPr>
          </p:pic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BD4D06-F4CE-9A3B-3BF2-2F5D6E5DFD58}"/>
              </a:ext>
            </a:extLst>
          </p:cNvPr>
          <p:cNvCxnSpPr/>
          <p:nvPr/>
        </p:nvCxnSpPr>
        <p:spPr>
          <a:xfrm flipV="1">
            <a:off x="8309513" y="3531013"/>
            <a:ext cx="0" cy="6601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F4140B6-8CF5-1832-49D0-553BD2066A2C}"/>
              </a:ext>
            </a:extLst>
          </p:cNvPr>
          <p:cNvSpPr/>
          <p:nvPr/>
        </p:nvSpPr>
        <p:spPr>
          <a:xfrm>
            <a:off x="7429918" y="3944039"/>
            <a:ext cx="2192593" cy="551657"/>
          </a:xfrm>
          <a:custGeom>
            <a:avLst/>
            <a:gdLst>
              <a:gd name="connsiteX0" fmla="*/ 2192593 w 2192593"/>
              <a:gd name="connsiteY0" fmla="*/ 0 h 551657"/>
              <a:gd name="connsiteX1" fmla="*/ 1582993 w 2192593"/>
              <a:gd name="connsiteY1" fmla="*/ 363793 h 551657"/>
              <a:gd name="connsiteX2" fmla="*/ 934064 w 2192593"/>
              <a:gd name="connsiteY2" fmla="*/ 550606 h 551657"/>
              <a:gd name="connsiteX3" fmla="*/ 304800 w 2192593"/>
              <a:gd name="connsiteY3" fmla="*/ 432619 h 551657"/>
              <a:gd name="connsiteX4" fmla="*/ 0 w 2192593"/>
              <a:gd name="connsiteY4" fmla="*/ 285135 h 5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593" h="551657">
                <a:moveTo>
                  <a:pt x="2192593" y="0"/>
                </a:moveTo>
                <a:cubicBezTo>
                  <a:pt x="1992670" y="136012"/>
                  <a:pt x="1792748" y="272025"/>
                  <a:pt x="1582993" y="363793"/>
                </a:cubicBezTo>
                <a:cubicBezTo>
                  <a:pt x="1373238" y="455561"/>
                  <a:pt x="1147096" y="539135"/>
                  <a:pt x="934064" y="550606"/>
                </a:cubicBezTo>
                <a:cubicBezTo>
                  <a:pt x="721032" y="562077"/>
                  <a:pt x="460477" y="476864"/>
                  <a:pt x="304800" y="432619"/>
                </a:cubicBezTo>
                <a:cubicBezTo>
                  <a:pt x="149123" y="388374"/>
                  <a:pt x="74561" y="336754"/>
                  <a:pt x="0" y="285135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C333A46-04DA-752D-D39D-B26C1AE66AF5}"/>
              </a:ext>
            </a:extLst>
          </p:cNvPr>
          <p:cNvCxnSpPr>
            <a:cxnSpLocks/>
          </p:cNvCxnSpPr>
          <p:nvPr/>
        </p:nvCxnSpPr>
        <p:spPr>
          <a:xfrm flipH="1" flipV="1">
            <a:off x="10680844" y="4614530"/>
            <a:ext cx="68826" cy="66016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893893F-535A-7B5E-BE71-17E1D96F6F3B}"/>
              </a:ext>
            </a:extLst>
          </p:cNvPr>
          <p:cNvSpPr txBox="1"/>
          <p:nvPr/>
        </p:nvSpPr>
        <p:spPr>
          <a:xfrm>
            <a:off x="6251383" y="2889745"/>
            <a:ext cx="228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Print sequences: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A93C412-081C-DE93-9CCF-8485D0D88035}"/>
              </a:ext>
            </a:extLst>
          </p:cNvPr>
          <p:cNvSpPr txBox="1"/>
          <p:nvPr/>
        </p:nvSpPr>
        <p:spPr>
          <a:xfrm>
            <a:off x="9159491" y="3684824"/>
            <a:ext cx="41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#1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3FC1A9-5F78-8A5F-9EB4-492E3718AF67}"/>
              </a:ext>
            </a:extLst>
          </p:cNvPr>
          <p:cNvSpPr txBox="1"/>
          <p:nvPr/>
        </p:nvSpPr>
        <p:spPr>
          <a:xfrm>
            <a:off x="8507401" y="3285680"/>
            <a:ext cx="41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#2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799F78-ADDA-101C-505F-35974F206AF4}"/>
              </a:ext>
            </a:extLst>
          </p:cNvPr>
          <p:cNvSpPr txBox="1"/>
          <p:nvPr/>
        </p:nvSpPr>
        <p:spPr>
          <a:xfrm>
            <a:off x="10469135" y="4290691"/>
            <a:ext cx="41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#3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305758-2111-3199-431F-510465E5E5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3" y="6226525"/>
            <a:ext cx="3283395" cy="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596B1-E01C-39F6-3937-2DA780034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CF6982-9935-49B3-D80B-1BADE374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37" r="18458" b="-832"/>
          <a:stretch/>
        </p:blipFill>
        <p:spPr>
          <a:xfrm>
            <a:off x="222265" y="140691"/>
            <a:ext cx="2699860" cy="2012322"/>
          </a:xfrm>
          <a:prstGeom prst="rect">
            <a:avLst/>
          </a:prstGeom>
          <a:ln w="19050">
            <a:noFill/>
          </a:ln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D1D4AC1-F53F-CB78-1CBD-BA47ECAF5FEB}"/>
              </a:ext>
            </a:extLst>
          </p:cNvPr>
          <p:cNvSpPr/>
          <p:nvPr/>
        </p:nvSpPr>
        <p:spPr>
          <a:xfrm rot="9774423">
            <a:off x="1248214" y="1112718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3252151-6F92-E4FE-F93F-426D01B5486D}"/>
              </a:ext>
            </a:extLst>
          </p:cNvPr>
          <p:cNvSpPr/>
          <p:nvPr/>
        </p:nvSpPr>
        <p:spPr>
          <a:xfrm rot="9774423">
            <a:off x="2094034" y="1318458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7A6F13-BBE1-9F1F-C5CA-F761415F238D}"/>
              </a:ext>
            </a:extLst>
          </p:cNvPr>
          <p:cNvSpPr/>
          <p:nvPr/>
        </p:nvSpPr>
        <p:spPr>
          <a:xfrm rot="21412726">
            <a:off x="1680750" y="1684219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721399-63FF-F70D-4738-974C4EDB3051}"/>
              </a:ext>
            </a:extLst>
          </p:cNvPr>
          <p:cNvSpPr/>
          <p:nvPr/>
        </p:nvSpPr>
        <p:spPr>
          <a:xfrm rot="21412726">
            <a:off x="743490" y="1418670"/>
            <a:ext cx="175451" cy="71277"/>
          </a:xfrm>
          <a:custGeom>
            <a:avLst/>
            <a:gdLst>
              <a:gd name="connsiteX0" fmla="*/ 0 w 292608"/>
              <a:gd name="connsiteY0" fmla="*/ 118872 h 118872"/>
              <a:gd name="connsiteX1" fmla="*/ 228600 w 292608"/>
              <a:gd name="connsiteY1" fmla="*/ 73152 h 118872"/>
              <a:gd name="connsiteX2" fmla="*/ 292608 w 292608"/>
              <a:gd name="connsiteY2" fmla="*/ 0 h 11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608" h="118872">
                <a:moveTo>
                  <a:pt x="0" y="118872"/>
                </a:moveTo>
                <a:cubicBezTo>
                  <a:pt x="89916" y="105918"/>
                  <a:pt x="179832" y="92964"/>
                  <a:pt x="228600" y="73152"/>
                </a:cubicBezTo>
                <a:cubicBezTo>
                  <a:pt x="277368" y="53340"/>
                  <a:pt x="284988" y="26670"/>
                  <a:pt x="29260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A91294-D8BE-700F-27FB-4671A7AE0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9" t="10419"/>
          <a:stretch/>
        </p:blipFill>
        <p:spPr>
          <a:xfrm>
            <a:off x="1393691" y="2592247"/>
            <a:ext cx="2773617" cy="14872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34CC84-08E0-6752-6F79-C5BFFE230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21" y="2837675"/>
            <a:ext cx="2559837" cy="14872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A6892E-E44C-A767-FAA4-6FB4EC1D92F5}"/>
              </a:ext>
            </a:extLst>
          </p:cNvPr>
          <p:cNvSpPr txBox="1"/>
          <p:nvPr/>
        </p:nvSpPr>
        <p:spPr>
          <a:xfrm>
            <a:off x="1335939" y="4201422"/>
            <a:ext cx="27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Print Bed Incorporated Into Final Part Design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F487C4-B236-7000-77CA-5617EEB89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886" y="650337"/>
            <a:ext cx="2371361" cy="17233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1645B6-319E-8FAC-EBF3-7FAB3D5953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8886" y="2878221"/>
            <a:ext cx="2615030" cy="2344084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874DA1E6-A135-2910-D454-1EB15B866D25}"/>
              </a:ext>
            </a:extLst>
          </p:cNvPr>
          <p:cNvSpPr/>
          <p:nvPr/>
        </p:nvSpPr>
        <p:spPr>
          <a:xfrm>
            <a:off x="3823089" y="3255811"/>
            <a:ext cx="758507" cy="52594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58D6D30-483C-3A03-4362-CBCABFDFEC04}"/>
              </a:ext>
            </a:extLst>
          </p:cNvPr>
          <p:cNvSpPr/>
          <p:nvPr/>
        </p:nvSpPr>
        <p:spPr>
          <a:xfrm>
            <a:off x="7793618" y="1852614"/>
            <a:ext cx="758507" cy="52594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E890846-8849-5F68-8A5B-3E70615B6344}"/>
              </a:ext>
            </a:extLst>
          </p:cNvPr>
          <p:cNvSpPr/>
          <p:nvPr/>
        </p:nvSpPr>
        <p:spPr>
          <a:xfrm>
            <a:off x="7793618" y="3675473"/>
            <a:ext cx="758507" cy="525949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AA404-7993-FE8E-39D8-0F894E51CC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33" y="6226525"/>
            <a:ext cx="3283395" cy="2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7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109</Words>
  <Application>Microsoft Office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Binder</dc:creator>
  <cp:lastModifiedBy>Danielle Friedland</cp:lastModifiedBy>
  <cp:revision>34</cp:revision>
  <dcterms:created xsi:type="dcterms:W3CDTF">2025-03-08T15:10:36Z</dcterms:created>
  <dcterms:modified xsi:type="dcterms:W3CDTF">2025-03-26T19:43:24Z</dcterms:modified>
</cp:coreProperties>
</file>