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51"/>
  </p:notesMasterIdLst>
  <p:sldIdLst>
    <p:sldId id="304" r:id="rId3"/>
    <p:sldId id="305" r:id="rId4"/>
    <p:sldId id="307" r:id="rId5"/>
    <p:sldId id="259" r:id="rId6"/>
    <p:sldId id="260" r:id="rId7"/>
    <p:sldId id="30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CrITF2Cah5/N38hReeDpQQ==" hashData="fXMx8HaT1clNKwJ0s1GvqwoZZrA="/>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36"/>
  </p:normalViewPr>
  <p:slideViewPr>
    <p:cSldViewPr>
      <p:cViewPr>
        <p:scale>
          <a:sx n="103" d="100"/>
          <a:sy n="103" d="100"/>
        </p:scale>
        <p:origin x="-84" y="-2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B8EB0CD-25DF-4E21-BD5D-27B7DC8BA38D}" type="datetimeFigureOut">
              <a:rPr lang="en-US" smtClean="0"/>
              <a:t>1/29/2018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9C452FF-E510-4F66-BA2E-27DE0B212279}" type="slidenum">
              <a:rPr lang="en-US" smtClean="0"/>
              <a:t>‹#›</a:t>
            </a:fld>
            <a:endParaRPr lang="en-US"/>
          </a:p>
        </p:txBody>
      </p:sp>
    </p:spTree>
    <p:extLst>
      <p:ext uri="{BB962C8B-B14F-4D97-AF65-F5344CB8AC3E}">
        <p14:creationId xmlns:p14="http://schemas.microsoft.com/office/powerpoint/2010/main" val="119577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914403" y="3257550"/>
            <a:ext cx="7315199" cy="30861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44740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3970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4114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1585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3881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03664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2015-01-02 21:46:59</a:t>
            </a:r>
          </a:p>
          <a:p>
            <a:r>
              <a:t>--------------------------------------------</a:t>
            </a:r>
          </a:p>
          <a:p>
            <a:r>
              <a:t>Action Levels (AL)  Source: Adapted from http://www.ilpi.com/msds/ref/actionlevel.html AL express health or physical hazards</a:t>
            </a:r>
          </a:p>
          <a:p>
            <a:r>
              <a:t>Action levels are typically set at 50% of  PEL  AL may vary from between standards </a:t>
            </a:r>
          </a:p>
          <a:p>
            <a:r>
              <a:t>AL not defined for all compounds</a:t>
            </a:r>
          </a:p>
          <a:p>
            <a:r>
              <a:t>May need to take additional measures if you exceed 50% of  PEL</a:t>
            </a:r>
          </a:p>
          <a:p>
            <a:r>
              <a:t>Safety Data Sheets- Exposure Rating Systems (Source: OSHA 3384-09 2011)</a:t>
            </a:r>
          </a:p>
          <a:p>
            <a:r>
              <a:t>OSHA’s Hazard Communication standard (1910. 1200 Appendix D) requires that safety data sheets list: PEL</a:t>
            </a:r>
          </a:p>
          <a:p>
            <a:r>
              <a:t>ACGIH® TLV® </a:t>
            </a:r>
          </a:p>
          <a:p>
            <a:r>
              <a:t>any other exposure limit used or recommended by the chemical manufacturer, importer, or employer preparing the safety data sheet Exposure Rating Systems – TLVs (Source: OSHA 3384-09 2011)</a:t>
            </a:r>
          </a:p>
          <a:p>
            <a:r>
              <a:t>Threshold Limit Values (TLVs) are guidelines developed by the American Conference of Industrial Hygienists (ACGIH).TLVs refer to airborne concentrations of chemical substances and represent conditions workers may be exposed to without adverse effects. Note these are not OSHA requirements</a:t>
            </a:r>
          </a:p>
        </p:txBody>
      </p:sp>
    </p:spTree>
    <p:extLst>
      <p:ext uri="{BB962C8B-B14F-4D97-AF65-F5344CB8AC3E}">
        <p14:creationId xmlns:p14="http://schemas.microsoft.com/office/powerpoint/2010/main" val="206199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62386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71836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5175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914403" y="3257550"/>
            <a:ext cx="7315199" cy="30861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33125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2015-01-02 21:46:59</a:t>
            </a:r>
          </a:p>
          <a:p>
            <a:r>
              <a:t>--------------------------------------------</a:t>
            </a:r>
          </a:p>
          <a:p>
            <a:r>
              <a:t>https://www.osha.gov/pls/oshaweb/owadisp.show_document?p_table=standards&amp;p_id=9784</a:t>
            </a:r>
          </a:p>
        </p:txBody>
      </p:sp>
    </p:spTree>
    <p:extLst>
      <p:ext uri="{BB962C8B-B14F-4D97-AF65-F5344CB8AC3E}">
        <p14:creationId xmlns:p14="http://schemas.microsoft.com/office/powerpoint/2010/main" val="2123029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2015-01-02 21:47:00</a:t>
            </a:r>
          </a:p>
          <a:p>
            <a:r>
              <a:t>--------------------------------------------</a:t>
            </a:r>
          </a:p>
          <a:p>
            <a:r>
              <a:t>https://www.osha.gov/pls/oshaweb/owadisp.show_document?p_table=standards&amp;p_id=9784</a:t>
            </a:r>
          </a:p>
        </p:txBody>
      </p:sp>
    </p:spTree>
    <p:extLst>
      <p:ext uri="{BB962C8B-B14F-4D97-AF65-F5344CB8AC3E}">
        <p14:creationId xmlns:p14="http://schemas.microsoft.com/office/powerpoint/2010/main" val="1321473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2015-01-02 21:47:00</a:t>
            </a:r>
          </a:p>
          <a:p>
            <a:r>
              <a:t>--------------------------------------------</a:t>
            </a:r>
          </a:p>
          <a:p>
            <a:r>
              <a:t>https://www.osha.gov/pls/oshaweb/owadisp.show_document?p_table=standards&amp;p_id=9784</a:t>
            </a:r>
          </a:p>
        </p:txBody>
      </p:sp>
    </p:spTree>
    <p:extLst>
      <p:ext uri="{BB962C8B-B14F-4D97-AF65-F5344CB8AC3E}">
        <p14:creationId xmlns:p14="http://schemas.microsoft.com/office/powerpoint/2010/main" val="73545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37511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73595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37080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9295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02302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3994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62731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88771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59921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25849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38523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87759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29545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15612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85713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85188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6445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98061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29453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24731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822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36138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24800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01221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99662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0965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74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0486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3882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136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1/29/2018</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6558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20" y="1524009"/>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85"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fld id="{6DC21310-B0EB-404B-A391-E6778D1A88DC}" type="datetime1">
              <a:rPr lang="en-US" smtClean="0">
                <a:solidFill>
                  <a:srgbClr val="000000">
                    <a:tint val="75000"/>
                  </a:srgbClr>
                </a:solidFill>
              </a:rPr>
              <a:pPr/>
              <a:t>1/29/2018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6668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5875087"/>
            <a:ext cx="8229600" cy="692799"/>
          </a:xfrm>
          <a:prstGeom prst="rect">
            <a:avLst/>
          </a:prstGeom>
        </p:spPr>
        <p:txBody>
          <a:bodyPr lIns="91425" tIns="91425" rIns="91425" bIns="91425" anchor="t" anchorCtr="0"/>
          <a:lstStyle>
            <a:lvl1pPr algn="ctr" rtl="0">
              <a:spcBef>
                <a:spcPts val="0"/>
              </a:spcBef>
              <a:buSzPct val="100000"/>
              <a:buNone/>
              <a:defRPr sz="1800"/>
            </a:lvl1pPr>
          </a:lstStyle>
          <a:p>
            <a:endParaRPr dirty="0"/>
          </a:p>
        </p:txBody>
      </p:sp>
      <p:cxnSp>
        <p:nvCxnSpPr>
          <p:cNvPr id="27" name="Shape 27"/>
          <p:cNvCxnSpPr/>
          <p:nvPr/>
        </p:nvCxnSpPr>
        <p:spPr>
          <a:xfrm>
            <a:off x="457200" y="5757013"/>
            <a:ext cx="8229600" cy="0"/>
          </a:xfrm>
          <a:prstGeom prst="straightConnector1">
            <a:avLst/>
          </a:prstGeom>
          <a:noFill/>
          <a:ln w="50800" cap="flat">
            <a:solidFill>
              <a:schemeClr val="lt2"/>
            </a:solidFill>
            <a:prstDash val="solid"/>
            <a:round/>
            <a:headEnd type="none" w="med" len="med"/>
            <a:tailEnd type="none" w="med" len="med"/>
          </a:ln>
        </p:spPr>
      </p:cxnSp>
      <p:cxnSp>
        <p:nvCxnSpPr>
          <p:cNvPr id="4" name="Shape 16"/>
          <p:cNvCxnSpPr/>
          <p:nvPr userDrawn="1"/>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Date Placeholder 1"/>
          <p:cNvSpPr>
            <a:spLocks noGrp="1"/>
          </p:cNvSpPr>
          <p:nvPr>
            <p:ph type="dt" sz="half" idx="10"/>
          </p:nvPr>
        </p:nvSpPr>
        <p:spPr/>
        <p:txBody>
          <a:bodyPr/>
          <a:lstStyle/>
          <a:p>
            <a:fld id="{7CBC0D47-E192-4F14-9DA1-F51A0777240F}" type="datetime1">
              <a:rPr lang="en-US" smtClean="0">
                <a:solidFill>
                  <a:srgbClr val="000000">
                    <a:tint val="75000"/>
                  </a:srgbClr>
                </a:solidFill>
              </a:rPr>
              <a:pPr/>
              <a:t>1/29/2018</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35790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
        <p:nvSpPr>
          <p:cNvPr id="5" name="Date Placeholder 4"/>
          <p:cNvSpPr>
            <a:spLocks noGrp="1"/>
          </p:cNvSpPr>
          <p:nvPr>
            <p:ph type="dt" sz="half" idx="12"/>
          </p:nvPr>
        </p:nvSpPr>
        <p:spPr/>
        <p:txBody>
          <a:bodyPr/>
          <a:lstStyle/>
          <a:p>
            <a:fld id="{D818AD38-643B-4AD5-BB25-59B2C5783DC5}" type="datetime1">
              <a:rPr lang="en-US" smtClean="0">
                <a:solidFill>
                  <a:srgbClr val="000000">
                    <a:tint val="75000"/>
                  </a:srgbClr>
                </a:solidFill>
              </a:rPr>
              <a:pPr/>
              <a:t>1/29/2018</a:t>
            </a:fld>
            <a:endParaRPr lang="en-US">
              <a:solidFill>
                <a:srgbClr val="000000">
                  <a:tint val="75000"/>
                </a:srgbClr>
              </a:solidFill>
            </a:endParaRPr>
          </a:p>
        </p:txBody>
      </p:sp>
    </p:spTree>
    <p:extLst>
      <p:ext uri="{BB962C8B-B14F-4D97-AF65-F5344CB8AC3E}">
        <p14:creationId xmlns:p14="http://schemas.microsoft.com/office/powerpoint/2010/main" val="2719042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23352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0C3FC75E-516C-43C6-8322-77099E310F65}" type="datetime1">
              <a:rPr lang="en-US" smtClean="0">
                <a:solidFill>
                  <a:srgbClr val="000000">
                    <a:tint val="75000"/>
                  </a:srgbClr>
                </a:solidFill>
              </a:rPr>
              <a:pPr>
                <a:defRPr/>
              </a:pPr>
              <a:t>1/29/2018</a:t>
            </a:fld>
            <a:endParaRPr lang="en-US" dirty="0">
              <a:solidFill>
                <a:srgbClr val="000000">
                  <a:tint val="75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12D2C6A-8A61-4584-8DC4-8712CB13D999}"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6039966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D2E9723-6E35-4E4F-94AB-C8845D451796}" type="datetime1">
              <a:rPr lang="en-US" smtClean="0">
                <a:solidFill>
                  <a:srgbClr val="000000">
                    <a:tint val="75000"/>
                  </a:srgbClr>
                </a:solidFill>
              </a:rPr>
              <a:pPr>
                <a:defRPr/>
              </a:pPr>
              <a:t>1/29/2018</a:t>
            </a:fld>
            <a:endParaRPr lang="en-US" dirty="0">
              <a:solidFill>
                <a:srgbClr val="000000">
                  <a:tint val="75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A61C964-0B7F-4C0B-8C97-26DCDFDA162C}"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9990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33"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33"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CC1A448-DCD0-4E40-A7C4-C490007D489D}" type="datetime1">
              <a:rPr lang="en-US" smtClean="0">
                <a:solidFill>
                  <a:srgbClr val="000000">
                    <a:tint val="75000"/>
                  </a:srgbClr>
                </a:solidFill>
              </a:rPr>
              <a:pPr>
                <a:defRPr/>
              </a:pPr>
              <a:t>1/29/2018</a:t>
            </a:fld>
            <a:endParaRPr lang="en-US" dirty="0">
              <a:solidFill>
                <a:srgbClr val="000000">
                  <a:tint val="75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9B5C385D-4B24-4249-900C-D49B6D01BA7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74381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DDECABE-C9AD-4049-B3BB-ACFBD0F2A4B3}" type="datetime1">
              <a:rPr lang="en-US" smtClean="0">
                <a:solidFill>
                  <a:srgbClr val="000000">
                    <a:tint val="75000"/>
                  </a:srgbClr>
                </a:solidFill>
              </a:rPr>
              <a:pPr>
                <a:defRPr/>
              </a:pPr>
              <a:t>1/29/2018</a:t>
            </a:fld>
            <a:endParaRPr lang="en-US" dirty="0">
              <a:solidFill>
                <a:srgbClr val="000000">
                  <a:tint val="75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67BD1BF5-B1FB-43FF-A50D-C5544302A439}"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51541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8CAC137-D783-425C-A635-D2D4622054FD}" type="datetime1">
              <a:rPr lang="en-US" smtClean="0">
                <a:solidFill>
                  <a:srgbClr val="000000">
                    <a:tint val="75000"/>
                  </a:srgbClr>
                </a:solidFill>
              </a:rPr>
              <a:pPr>
                <a:defRPr/>
              </a:pPr>
              <a:t>1/29/2018</a:t>
            </a:fld>
            <a:endParaRPr lang="en-US" dirty="0">
              <a:solidFill>
                <a:srgbClr val="000000">
                  <a:tint val="75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DAEE6713-3879-4C7B-A21D-05533CDFDFC2}"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52323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155C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rgbClr val="0070C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1/29/2018</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933961FA-46CA-455B-A088-9817B5E599FE}" type="datetime1">
              <a:rPr lang="en-US" smtClean="0">
                <a:solidFill>
                  <a:srgbClr val="000000">
                    <a:tint val="75000"/>
                  </a:srgbClr>
                </a:solidFill>
              </a:rPr>
              <a:pPr>
                <a:defRPr/>
              </a:pPr>
              <a:t>1/29/2018</a:t>
            </a:fld>
            <a:endParaRPr lang="en-US" dirty="0">
              <a:solidFill>
                <a:srgbClr val="000000">
                  <a:tint val="75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E589DF9-9400-4C57-B034-436D27111ACD}"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167122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sz="3600" b="1">
                <a:solidFill>
                  <a:srgbClr val="0070C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p:spPr>
        <p:txBody>
          <a:bodyPr/>
          <a:lstStyle>
            <a:lvl1pPr>
              <a:defRPr sz="2400">
                <a:solidFill>
                  <a:srgbClr val="0070C0"/>
                </a:solidFill>
                <a:latin typeface="Arial" panose="020B0604020202020204" pitchFamily="34" charset="0"/>
                <a:cs typeface="Arial" panose="020B0604020202020204" pitchFamily="34" charset="0"/>
              </a:defRPr>
            </a:lvl1pPr>
            <a:lvl2pPr>
              <a:defRPr sz="2400">
                <a:solidFill>
                  <a:srgbClr val="0070C0"/>
                </a:solidFill>
                <a:latin typeface="Arial" panose="020B0604020202020204" pitchFamily="34" charset="0"/>
                <a:cs typeface="Arial" panose="020B0604020202020204" pitchFamily="34" charset="0"/>
              </a:defRPr>
            </a:lvl2pPr>
            <a:lvl3pPr>
              <a:defRPr sz="2400">
                <a:solidFill>
                  <a:srgbClr val="0070C0"/>
                </a:solidFill>
                <a:latin typeface="Arial" panose="020B0604020202020204" pitchFamily="34" charset="0"/>
                <a:cs typeface="Arial" panose="020B0604020202020204" pitchFamily="34" charset="0"/>
              </a:defRPr>
            </a:lvl3pPr>
            <a:lvl4pPr>
              <a:defRPr sz="2400">
                <a:solidFill>
                  <a:srgbClr val="0070C0"/>
                </a:solidFill>
                <a:latin typeface="Arial" panose="020B0604020202020204" pitchFamily="34" charset="0"/>
                <a:cs typeface="Arial" panose="020B0604020202020204" pitchFamily="34" charset="0"/>
              </a:defRPr>
            </a:lvl4pPr>
            <a:lvl5pPr>
              <a:defRPr sz="2400">
                <a:solidFill>
                  <a:srgbClr val="0070C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0085"/>
            <a:ext cx="4038600" cy="4434840"/>
          </a:xfrm>
        </p:spPr>
        <p:txBody>
          <a:bodyPr/>
          <a:lstStyle>
            <a:lvl1pPr>
              <a:defRPr sz="2600">
                <a:solidFill>
                  <a:srgbClr val="0070C0"/>
                </a:solidFill>
                <a:latin typeface="Arial" panose="020B0604020202020204" pitchFamily="34" charset="0"/>
                <a:cs typeface="Arial" panose="020B0604020202020204" pitchFamily="34" charset="0"/>
              </a:defRPr>
            </a:lvl1pPr>
            <a:lvl2pPr>
              <a:defRPr sz="2400">
                <a:solidFill>
                  <a:srgbClr val="0070C0"/>
                </a:solidFill>
                <a:latin typeface="Arial" panose="020B0604020202020204" pitchFamily="34" charset="0"/>
                <a:cs typeface="Arial" panose="020B0604020202020204" pitchFamily="34" charset="0"/>
              </a:defRPr>
            </a:lvl2pPr>
            <a:lvl3pPr>
              <a:defRPr sz="2000">
                <a:solidFill>
                  <a:srgbClr val="0070C0"/>
                </a:solidFill>
                <a:latin typeface="Arial" panose="020B0604020202020204" pitchFamily="34" charset="0"/>
                <a:cs typeface="Arial" panose="020B0604020202020204" pitchFamily="34" charset="0"/>
              </a:defRPr>
            </a:lvl3pPr>
            <a:lvl4pPr>
              <a:defRPr sz="1800">
                <a:solidFill>
                  <a:srgbClr val="0070C0"/>
                </a:solidFill>
                <a:latin typeface="Arial" panose="020B0604020202020204" pitchFamily="34" charset="0"/>
                <a:cs typeface="Arial" panose="020B0604020202020204" pitchFamily="34" charset="0"/>
              </a:defRPr>
            </a:lvl4pPr>
            <a:lvl5pPr>
              <a:defRPr sz="1800">
                <a:solidFill>
                  <a:srgbClr val="0070C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9"/>
          <p:cNvSpPr>
            <a:spLocks noGrp="1"/>
          </p:cNvSpPr>
          <p:nvPr>
            <p:ph type="dt" sz="half" idx="10"/>
          </p:nvPr>
        </p:nvSpPr>
        <p:spPr/>
        <p:txBody>
          <a:bodyPr/>
          <a:lstStyle>
            <a:lvl1pPr>
              <a:defRPr/>
            </a:lvl1pPr>
          </a:lstStyle>
          <a:p>
            <a:pPr>
              <a:defRPr/>
            </a:pPr>
            <a:fld id="{F7209298-9717-450D-BFCB-DA4BD2094B5B}" type="datetime1">
              <a:rPr lang="en-US" smtClean="0">
                <a:solidFill>
                  <a:srgbClr val="000000">
                    <a:tint val="75000"/>
                  </a:srgbClr>
                </a:solidFill>
              </a:rPr>
              <a:pPr>
                <a:defRPr/>
              </a:pPr>
              <a:t>1/29/2018</a:t>
            </a:fld>
            <a:endParaRPr lang="en-US" dirty="0">
              <a:solidFill>
                <a:srgbClr val="000000">
                  <a:tint val="75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0914D85B-ED2B-4D4E-9099-CDB6E58EE8F5}"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78194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155C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1/29/2018</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155C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1/29/2018</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1/29/2018</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buClr>
                <a:srgbClr val="1155CC"/>
              </a:buClr>
              <a:defRPr>
                <a:solidFill>
                  <a:srgbClr val="1155CC"/>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5" name="Shape 15"/>
          <p:cNvSpPr txBox="1">
            <a:spLocks noGrp="1"/>
          </p:cNvSpPr>
          <p:nvPr>
            <p:ph type="body" idx="1"/>
          </p:nvPr>
        </p:nvSpPr>
        <p:spPr>
          <a:xfrm>
            <a:off x="457200" y="1600206"/>
            <a:ext cx="82296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Tree>
    <p:extLst>
      <p:ext uri="{BB962C8B-B14F-4D97-AF65-F5344CB8AC3E}">
        <p14:creationId xmlns:p14="http://schemas.microsoft.com/office/powerpoint/2010/main" val="93590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8"/>
        <p:cNvGrpSpPr/>
        <p:nvPr/>
      </p:nvGrpSpPr>
      <p:grpSpPr>
        <a:xfrm>
          <a:off x="0" y="0"/>
          <a:ext cx="0" cy="0"/>
          <a:chOff x="0" y="0"/>
          <a:chExt cx="0" cy="0"/>
        </a:xfrm>
      </p:grpSpPr>
      <p:cxnSp>
        <p:nvCxnSpPr>
          <p:cNvPr id="11" name="Shape 11"/>
          <p:cNvCxnSpPr/>
          <p:nvPr/>
        </p:nvCxnSpPr>
        <p:spPr>
          <a:xfrm>
            <a:off x="457200" y="548639"/>
            <a:ext cx="8229600" cy="0"/>
          </a:xfrm>
          <a:prstGeom prst="straightConnector1">
            <a:avLst/>
          </a:prstGeom>
          <a:noFill/>
          <a:ln w="57150" cap="flat">
            <a:solidFill>
              <a:srgbClr val="1155CC"/>
            </a:solidFill>
            <a:prstDash val="solid"/>
            <a:round/>
            <a:headEnd type="none" w="med" len="med"/>
            <a:tailEnd type="none" w="med" len="med"/>
          </a:ln>
        </p:spPr>
      </p:cxnSp>
      <p:cxnSp>
        <p:nvCxnSpPr>
          <p:cNvPr id="12" name="Shape 12"/>
          <p:cNvCxnSpPr/>
          <p:nvPr/>
        </p:nvCxnSpPr>
        <p:spPr>
          <a:xfrm>
            <a:off x="457200" y="4628449"/>
            <a:ext cx="8229600" cy="0"/>
          </a:xfrm>
          <a:prstGeom prst="straightConnector1">
            <a:avLst/>
          </a:prstGeom>
          <a:noFill/>
          <a:ln w="57150" cap="flat">
            <a:solidFill>
              <a:srgbClr val="1155CC"/>
            </a:solidFill>
            <a:prstDash val="solid"/>
            <a:round/>
            <a:headEnd type="none" w="med" len="med"/>
            <a:tailEnd type="none" w="med" len="med"/>
          </a:ln>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4E73C30-9252-49DA-AE45-40D32555CAAF}" type="datetime1">
              <a:rPr lang="en-US" smtClean="0">
                <a:solidFill>
                  <a:srgbClr val="000000">
                    <a:tint val="75000"/>
                  </a:srgbClr>
                </a:solidFill>
              </a:rPr>
              <a:pPr/>
              <a:t>1/29/2018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3085747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5270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Shape 8"/>
        <p:cNvGrpSpPr/>
        <p:nvPr/>
      </p:nvGrpSpPr>
      <p:grpSpPr>
        <a:xfrm>
          <a:off x="0" y="0"/>
          <a:ext cx="0" cy="0"/>
          <a:chOff x="0" y="0"/>
          <a:chExt cx="0" cy="0"/>
        </a:xfrm>
      </p:grpSpPr>
      <p:cxnSp>
        <p:nvCxnSpPr>
          <p:cNvPr id="11" name="Shape 11"/>
          <p:cNvCxnSpPr/>
          <p:nvPr/>
        </p:nvCxnSpPr>
        <p:spPr>
          <a:xfrm>
            <a:off x="457200" y="548639"/>
            <a:ext cx="8229600" cy="0"/>
          </a:xfrm>
          <a:prstGeom prst="straightConnector1">
            <a:avLst/>
          </a:prstGeom>
          <a:noFill/>
          <a:ln w="57150" cap="flat">
            <a:solidFill>
              <a:srgbClr val="1155CC"/>
            </a:solidFill>
            <a:prstDash val="solid"/>
            <a:round/>
            <a:headEnd type="none" w="med" len="med"/>
            <a:tailEnd type="none" w="med" len="med"/>
          </a:ln>
        </p:spPr>
      </p:cxnSp>
      <p:cxnSp>
        <p:nvCxnSpPr>
          <p:cNvPr id="12" name="Shape 12"/>
          <p:cNvCxnSpPr/>
          <p:nvPr/>
        </p:nvCxnSpPr>
        <p:spPr>
          <a:xfrm>
            <a:off x="457200" y="4628449"/>
            <a:ext cx="8229600" cy="0"/>
          </a:xfrm>
          <a:prstGeom prst="straightConnector1">
            <a:avLst/>
          </a:prstGeom>
          <a:noFill/>
          <a:ln w="57150" cap="flat">
            <a:solidFill>
              <a:srgbClr val="1155CC"/>
            </a:solidFill>
            <a:prstDash val="solid"/>
            <a:round/>
            <a:headEnd type="none" w="med" len="med"/>
            <a:tailEnd type="none" w="med" len="med"/>
          </a:ln>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2841084-B299-45F0-B067-C02638E4BBCE}" type="datetime1">
              <a:rPr lang="en-US" smtClean="0">
                <a:solidFill>
                  <a:srgbClr val="000000">
                    <a:tint val="75000"/>
                  </a:srgbClr>
                </a:solidFill>
              </a:rPr>
              <a:pPr/>
              <a:t>1/29/2018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676540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697678"/>
            <a:ext cx="8229600" cy="0"/>
          </a:xfrm>
          <a:custGeom>
            <a:avLst/>
            <a:gdLst/>
            <a:ahLst/>
            <a:cxnLst/>
            <a:rect l="l" t="t" r="r" b="b"/>
            <a:pathLst>
              <a:path w="8229600">
                <a:moveTo>
                  <a:pt x="0" y="0"/>
                </a:moveTo>
                <a:lnTo>
                  <a:pt x="8229600" y="0"/>
                </a:lnTo>
              </a:path>
            </a:pathLst>
          </a:custGeom>
          <a:ln w="50800">
            <a:solidFill>
              <a:srgbClr val="CFD4D4"/>
            </a:solidFill>
          </a:ln>
        </p:spPr>
        <p:txBody>
          <a:bodyPr wrap="square" lIns="0" tIns="0" rIns="0" bIns="0" rtlCol="0"/>
          <a:lstStyle/>
          <a:p>
            <a:endParaRPr/>
          </a:p>
        </p:txBody>
      </p:sp>
      <p:sp>
        <p:nvSpPr>
          <p:cNvPr id="2" name="Holder 2"/>
          <p:cNvSpPr>
            <a:spLocks noGrp="1"/>
          </p:cNvSpPr>
          <p:nvPr>
            <p:ph type="title"/>
          </p:nvPr>
        </p:nvSpPr>
        <p:spPr>
          <a:xfrm>
            <a:off x="535924" y="473844"/>
            <a:ext cx="8072150" cy="854710"/>
          </a:xfrm>
          <a:prstGeom prst="rect">
            <a:avLst/>
          </a:prstGeom>
        </p:spPr>
        <p:txBody>
          <a:bodyPr wrap="square" lIns="0" tIns="0" rIns="0" bIns="0">
            <a:spAutoFit/>
          </a:bodyPr>
          <a:lstStyle>
            <a:lvl1pPr>
              <a:defRPr sz="3600" b="1" i="0">
                <a:solidFill>
                  <a:srgbClr val="1155CC"/>
                </a:solidFill>
                <a:latin typeface="Arial"/>
                <a:cs typeface="Arial"/>
              </a:defRPr>
            </a:lvl1pPr>
          </a:lstStyle>
          <a:p>
            <a:endParaRPr/>
          </a:p>
        </p:txBody>
      </p:sp>
      <p:sp>
        <p:nvSpPr>
          <p:cNvPr id="3" name="Holder 3"/>
          <p:cNvSpPr>
            <a:spLocks noGrp="1"/>
          </p:cNvSpPr>
          <p:nvPr>
            <p:ph type="body" idx="1"/>
          </p:nvPr>
        </p:nvSpPr>
        <p:spPr>
          <a:xfrm>
            <a:off x="421452" y="1698273"/>
            <a:ext cx="8301095" cy="1701800"/>
          </a:xfrm>
          <a:prstGeom prst="rect">
            <a:avLst/>
          </a:prstGeom>
        </p:spPr>
        <p:txBody>
          <a:bodyPr wrap="square" lIns="0" tIns="0" rIns="0" bIns="0">
            <a:spAutoFit/>
          </a:bodyPr>
          <a:lstStyle>
            <a:lvl1pPr>
              <a:defRPr sz="2400" b="1" i="0">
                <a:solidFill>
                  <a:srgbClr val="0070C0"/>
                </a:solidFill>
                <a:latin typeface="Arial"/>
                <a:cs typeface="Aria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1/29/2018</a:t>
            </a:fld>
            <a:endParaRPr lang="en-US"/>
          </a:p>
        </p:txBody>
      </p:sp>
      <p:sp>
        <p:nvSpPr>
          <p:cNvPr id="6" name="Holder 6"/>
          <p:cNvSpPr>
            <a:spLocks noGrp="1"/>
          </p:cNvSpPr>
          <p:nvPr>
            <p:ph type="sldNum" sz="quarter" idx="7"/>
          </p:nvPr>
        </p:nvSpPr>
        <p:spPr>
          <a:xfrm>
            <a:off x="8370316" y="6417102"/>
            <a:ext cx="249554" cy="203834"/>
          </a:xfrm>
          <a:prstGeom prst="rect">
            <a:avLst/>
          </a:prstGeom>
        </p:spPr>
        <p:txBody>
          <a:bodyPr wrap="square" lIns="0" tIns="0" rIns="0" bIns="0">
            <a:spAutoFit/>
          </a:bodyPr>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9"/>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9"/>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9"/>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9"/>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D818AD38-643B-4AD5-BB25-59B2C5783DC5}" type="datetime1">
              <a:rPr lang="en-US" kern="0" smtClean="0">
                <a:solidFill>
                  <a:srgbClr val="000000">
                    <a:tint val="75000"/>
                  </a:srgbClr>
                </a:solidFill>
                <a:cs typeface="Arial"/>
                <a:sym typeface="Arial"/>
                <a:rtl val="0"/>
              </a:rPr>
              <a:pPr/>
              <a:t>1/29/2018</a:t>
            </a:fld>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167517538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200"/>
          </a:xfrm>
        </p:spPr>
        <p:txBody>
          <a:bodyPr/>
          <a:lstStyle/>
          <a:p>
            <a:r>
              <a:rPr lang="en-US" dirty="0" smtClean="0"/>
              <a:t>Respiratory </a:t>
            </a:r>
            <a:r>
              <a:rPr lang="en-US" dirty="0"/>
              <a:t>Safety </a:t>
            </a:r>
            <a:r>
              <a:rPr lang="en-US" dirty="0" smtClean="0"/>
              <a:t>and PPE</a:t>
            </a:r>
            <a:br>
              <a:rPr lang="en-US" dirty="0" smtClean="0"/>
            </a:br>
            <a:r>
              <a:rPr lang="en-US" sz="2400" dirty="0" smtClean="0"/>
              <a:t>Module 7</a:t>
            </a:r>
            <a:endParaRPr lang="en-US" sz="2400" dirty="0"/>
          </a:p>
        </p:txBody>
      </p:sp>
      <p:sp>
        <p:nvSpPr>
          <p:cNvPr id="3" name="Text Placeholder 2"/>
          <p:cNvSpPr>
            <a:spLocks noGrp="1"/>
          </p:cNvSpPr>
          <p:nvPr>
            <p:ph type="body" idx="1"/>
          </p:nvPr>
        </p:nvSpPr>
        <p:spPr>
          <a:xfrm>
            <a:off x="486146" y="1477702"/>
            <a:ext cx="7726101" cy="4510267"/>
          </a:xfrm>
        </p:spPr>
        <p:txBody>
          <a:bodyPr/>
          <a:lstStyle/>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4294967295"/>
          </p:nvPr>
        </p:nvSpPr>
        <p:spPr>
          <a:xfrm>
            <a:off x="3124200" y="6356357"/>
            <a:ext cx="2895600" cy="366183"/>
          </a:xfrm>
          <a:prstGeom prst="rect">
            <a:avLst/>
          </a:prstGeom>
        </p:spPr>
        <p:txBody>
          <a:bodyPr/>
          <a:lstStyle/>
          <a:p>
            <a:endParaRPr lang="en-US"/>
          </a:p>
        </p:txBody>
      </p:sp>
      <p:sp>
        <p:nvSpPr>
          <p:cNvPr id="5" name="Slide Number Placeholder 4"/>
          <p:cNvSpPr>
            <a:spLocks noGrp="1"/>
          </p:cNvSpPr>
          <p:nvPr>
            <p:ph type="sldNum" sz="quarter" idx="4294967295"/>
          </p:nvPr>
        </p:nvSpPr>
        <p:spPr>
          <a:xfrm>
            <a:off x="6553200" y="6356357"/>
            <a:ext cx="2133600" cy="366183"/>
          </a:xfrm>
          <a:prstGeom prst="rect">
            <a:avLst/>
          </a:prstGeom>
        </p:spPr>
        <p:txBody>
          <a:bodyPr/>
          <a:lstStyle/>
          <a:p>
            <a:pPr algn="r"/>
            <a:fld id="{B3F18419-AC6D-4ED2-A892-A000DD3A58AB}" type="slidenum">
              <a:rPr lang="en-US" smtClean="0"/>
              <a:pPr algn="r"/>
              <a:t>1</a:t>
            </a:fld>
            <a:endParaRPr lang="en-US" dirty="0"/>
          </a:p>
        </p:txBody>
      </p:sp>
      <p:sp>
        <p:nvSpPr>
          <p:cNvPr id="6" name="Rectangle 5"/>
          <p:cNvSpPr/>
          <p:nvPr/>
        </p:nvSpPr>
        <p:spPr>
          <a:xfrm>
            <a:off x="486137" y="1940553"/>
            <a:ext cx="4572000" cy="2246769"/>
          </a:xfrm>
          <a:prstGeom prst="rect">
            <a:avLst/>
          </a:prstGeom>
        </p:spPr>
        <p:txBody>
          <a:bodyPr>
            <a:spAutoFit/>
          </a:bodyPr>
          <a:lstStyle/>
          <a:p>
            <a:r>
              <a:rPr lang="en-US" sz="2800" dirty="0"/>
              <a:t>Special Warehouse </a:t>
            </a:r>
          </a:p>
          <a:p>
            <a:r>
              <a:rPr lang="en-US" sz="2800" dirty="0"/>
              <a:t>Worker Hazards </a:t>
            </a:r>
          </a:p>
          <a:p>
            <a:r>
              <a:rPr lang="en-US" sz="2800" dirty="0"/>
              <a:t>in Structural Steel </a:t>
            </a:r>
          </a:p>
          <a:p>
            <a:r>
              <a:rPr lang="en-US" sz="2800" dirty="0"/>
              <a:t>Fabricating and </a:t>
            </a:r>
          </a:p>
          <a:p>
            <a:r>
              <a:rPr lang="en-US" sz="2800" dirty="0"/>
              <a:t>Supply Companies</a:t>
            </a:r>
            <a:endParaRPr lang="en-US" sz="2800" b="1" dirty="0">
              <a:solidFill>
                <a:srgbClr val="3333CC"/>
              </a:solidFill>
            </a:endParaRPr>
          </a:p>
        </p:txBody>
      </p:sp>
      <p:pic>
        <p:nvPicPr>
          <p:cNvPr id="11" name="Picture 2"/>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266063" y="1729647"/>
            <a:ext cx="2946183" cy="420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438731" y="6079358"/>
            <a:ext cx="2563522" cy="276999"/>
          </a:xfrm>
          <a:prstGeom prst="rect">
            <a:avLst/>
          </a:prstGeom>
        </p:spPr>
        <p:txBody>
          <a:bodyPr wrap="none">
            <a:spAutoFit/>
          </a:bodyPr>
          <a:lstStyle/>
          <a:p>
            <a:pPr eaLnBrk="0" hangingPunct="0"/>
            <a:r>
              <a:rPr lang="en-US" sz="1200" dirty="0" smtClean="0"/>
              <a:t>Drawing from OSHA </a:t>
            </a:r>
            <a:r>
              <a:rPr lang="en-US" sz="1200" dirty="0"/>
              <a:t>3384-09 2011</a:t>
            </a:r>
          </a:p>
        </p:txBody>
      </p:sp>
    </p:spTree>
    <p:extLst>
      <p:ext uri="{BB962C8B-B14F-4D97-AF65-F5344CB8AC3E}">
        <p14:creationId xmlns:p14="http://schemas.microsoft.com/office/powerpoint/2010/main" val="84627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5" name="object 5"/>
          <p:cNvSpPr txBox="1"/>
          <p:nvPr/>
        </p:nvSpPr>
        <p:spPr>
          <a:xfrm>
            <a:off x="3099228" y="62290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10</a:t>
            </a:fld>
            <a:endParaRPr dirty="0"/>
          </a:p>
        </p:txBody>
      </p:sp>
      <p:sp>
        <p:nvSpPr>
          <p:cNvPr id="4" name="object 4"/>
          <p:cNvSpPr txBox="1"/>
          <p:nvPr/>
        </p:nvSpPr>
        <p:spPr>
          <a:xfrm>
            <a:off x="535924" y="1010848"/>
            <a:ext cx="7622540" cy="3715385"/>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70485">
              <a:lnSpc>
                <a:spcPct val="100000"/>
              </a:lnSpc>
              <a:spcBef>
                <a:spcPts val="1789"/>
              </a:spcBef>
            </a:pPr>
            <a:r>
              <a:rPr sz="2400" b="1" spc="-5" dirty="0">
                <a:solidFill>
                  <a:srgbClr val="0070C0"/>
                </a:solidFill>
                <a:latin typeface="Arial"/>
                <a:cs typeface="Arial"/>
              </a:rPr>
              <a:t>A</a:t>
            </a:r>
            <a:r>
              <a:rPr sz="2400" b="1" dirty="0">
                <a:solidFill>
                  <a:srgbClr val="0070C0"/>
                </a:solidFill>
                <a:latin typeface="Arial"/>
                <a:cs typeface="Arial"/>
              </a:rPr>
              <a:t>n </a:t>
            </a:r>
            <a:r>
              <a:rPr sz="2400" b="1" spc="-5" dirty="0">
                <a:solidFill>
                  <a:srgbClr val="0070C0"/>
                </a:solidFill>
                <a:latin typeface="Arial"/>
                <a:cs typeface="Arial"/>
              </a:rPr>
              <a:t>e</a:t>
            </a:r>
            <a:r>
              <a:rPr sz="2400" b="1" dirty="0">
                <a:solidFill>
                  <a:srgbClr val="0070C0"/>
                </a:solidFill>
                <a:latin typeface="Arial"/>
                <a:cs typeface="Arial"/>
              </a:rPr>
              <a:t>m</a:t>
            </a:r>
            <a:r>
              <a:rPr sz="2400" b="1" spc="-5" dirty="0">
                <a:solidFill>
                  <a:srgbClr val="0070C0"/>
                </a:solidFill>
                <a:latin typeface="Arial"/>
                <a:cs typeface="Arial"/>
              </a:rPr>
              <a:t>p</a:t>
            </a:r>
            <a:r>
              <a:rPr sz="2400" b="1" dirty="0">
                <a:solidFill>
                  <a:srgbClr val="0070C0"/>
                </a:solidFill>
                <a:latin typeface="Arial"/>
                <a:cs typeface="Arial"/>
              </a:rPr>
              <a:t>l</a:t>
            </a:r>
            <a:r>
              <a:rPr sz="2400" b="1" spc="-5" dirty="0">
                <a:solidFill>
                  <a:srgbClr val="0070C0"/>
                </a:solidFill>
                <a:latin typeface="Arial"/>
                <a:cs typeface="Arial"/>
              </a:rPr>
              <a:t>o</a:t>
            </a:r>
            <a:r>
              <a:rPr sz="2400" b="1" spc="-30" dirty="0">
                <a:solidFill>
                  <a:srgbClr val="0070C0"/>
                </a:solidFill>
                <a:latin typeface="Arial"/>
                <a:cs typeface="Arial"/>
              </a:rPr>
              <a:t>y</a:t>
            </a:r>
            <a:r>
              <a:rPr sz="2400" b="1" spc="-5" dirty="0">
                <a:solidFill>
                  <a:srgbClr val="0070C0"/>
                </a:solidFill>
                <a:latin typeface="Arial"/>
                <a:cs typeface="Arial"/>
              </a:rPr>
              <a:t>e</a:t>
            </a:r>
            <a:r>
              <a:rPr sz="2400" b="1" dirty="0">
                <a:solidFill>
                  <a:srgbClr val="0070C0"/>
                </a:solidFill>
                <a:latin typeface="Arial"/>
                <a:cs typeface="Arial"/>
              </a:rPr>
              <a:t>r</a:t>
            </a:r>
            <a:r>
              <a:rPr sz="2400" b="1" spc="30" dirty="0">
                <a:solidFill>
                  <a:srgbClr val="0070C0"/>
                </a:solidFill>
                <a:latin typeface="Arial"/>
                <a:cs typeface="Arial"/>
              </a:rPr>
              <a:t> </a:t>
            </a:r>
            <a:r>
              <a:rPr sz="2400" b="1" dirty="0">
                <a:solidFill>
                  <a:srgbClr val="0070C0"/>
                </a:solidFill>
                <a:latin typeface="Arial"/>
                <a:cs typeface="Arial"/>
              </a:rPr>
              <a:t>m</a:t>
            </a:r>
            <a:r>
              <a:rPr sz="2400" b="1" spc="-5" dirty="0">
                <a:solidFill>
                  <a:srgbClr val="0070C0"/>
                </a:solidFill>
                <a:latin typeface="Arial"/>
                <a:cs typeface="Arial"/>
              </a:rPr>
              <a:t>a</a:t>
            </a:r>
            <a:r>
              <a:rPr sz="2400" b="1" dirty="0">
                <a:solidFill>
                  <a:srgbClr val="0070C0"/>
                </a:solidFill>
                <a:latin typeface="Arial"/>
                <a:cs typeface="Arial"/>
              </a:rPr>
              <a:t>y r</a:t>
            </a:r>
            <a:r>
              <a:rPr sz="2400" b="1" spc="-5" dirty="0">
                <a:solidFill>
                  <a:srgbClr val="0070C0"/>
                </a:solidFill>
                <a:latin typeface="Arial"/>
                <a:cs typeface="Arial"/>
              </a:rPr>
              <a:t>educ</a:t>
            </a:r>
            <a:r>
              <a:rPr sz="2400" b="1" dirty="0">
                <a:solidFill>
                  <a:srgbClr val="0070C0"/>
                </a:solidFill>
                <a:latin typeface="Arial"/>
                <a:cs typeface="Arial"/>
              </a:rPr>
              <a:t>e r</a:t>
            </a:r>
            <a:r>
              <a:rPr sz="2400" b="1" spc="-5" dirty="0">
                <a:solidFill>
                  <a:srgbClr val="0070C0"/>
                </a:solidFill>
                <a:latin typeface="Arial"/>
                <a:cs typeface="Arial"/>
              </a:rPr>
              <a:t>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a:t>
            </a:r>
            <a:r>
              <a:rPr sz="2400" b="1" dirty="0">
                <a:solidFill>
                  <a:srgbClr val="0070C0"/>
                </a:solidFill>
                <a:latin typeface="Arial"/>
                <a:cs typeface="Arial"/>
              </a:rPr>
              <a:t>ry ri</a:t>
            </a:r>
            <a:r>
              <a:rPr sz="2400" b="1" spc="-5" dirty="0">
                <a:solidFill>
                  <a:srgbClr val="0070C0"/>
                </a:solidFill>
                <a:latin typeface="Arial"/>
                <a:cs typeface="Arial"/>
              </a:rPr>
              <a:t>sk</a:t>
            </a:r>
            <a:r>
              <a:rPr sz="2400" b="1" dirty="0">
                <a:solidFill>
                  <a:srgbClr val="0070C0"/>
                </a:solidFill>
                <a:latin typeface="Arial"/>
                <a:cs typeface="Arial"/>
              </a:rPr>
              <a:t>s </a:t>
            </a:r>
            <a:r>
              <a:rPr sz="2400" b="1" spc="-5" dirty="0">
                <a:solidFill>
                  <a:srgbClr val="0070C0"/>
                </a:solidFill>
                <a:latin typeface="Arial"/>
                <a:cs typeface="Arial"/>
              </a:rPr>
              <a:t>b</a:t>
            </a:r>
            <a:r>
              <a:rPr sz="2400" b="1" dirty="0">
                <a:solidFill>
                  <a:srgbClr val="0070C0"/>
                </a:solidFill>
                <a:latin typeface="Arial"/>
                <a:cs typeface="Arial"/>
              </a:rPr>
              <a:t>y </a:t>
            </a:r>
            <a:r>
              <a:rPr sz="2400" b="1" spc="-5" dirty="0">
                <a:solidFill>
                  <a:srgbClr val="0070C0"/>
                </a:solidFill>
                <a:latin typeface="Arial"/>
                <a:cs typeface="Arial"/>
              </a:rPr>
              <a:t>us</a:t>
            </a:r>
            <a:r>
              <a:rPr sz="2400" b="1" dirty="0">
                <a:solidFill>
                  <a:srgbClr val="0070C0"/>
                </a:solidFill>
                <a:latin typeface="Arial"/>
                <a:cs typeface="Arial"/>
              </a:rPr>
              <a:t>i</a:t>
            </a:r>
            <a:r>
              <a:rPr sz="2400" b="1" spc="-5" dirty="0">
                <a:solidFill>
                  <a:srgbClr val="0070C0"/>
                </a:solidFill>
                <a:latin typeface="Arial"/>
                <a:cs typeface="Arial"/>
              </a:rPr>
              <a:t>ng:</a:t>
            </a:r>
            <a:endParaRPr sz="2400">
              <a:latin typeface="Arial"/>
              <a:cs typeface="Arial"/>
            </a:endParaRPr>
          </a:p>
          <a:p>
            <a:pPr marL="413384" marR="792480" indent="-342900">
              <a:lnSpc>
                <a:spcPct val="100000"/>
              </a:lnSpc>
              <a:spcBef>
                <a:spcPts val="1920"/>
              </a:spcBef>
              <a:buClr>
                <a:srgbClr val="0070C0"/>
              </a:buClr>
              <a:buFont typeface="Wingdings"/>
              <a:buChar char=""/>
              <a:tabLst>
                <a:tab pos="414020" algn="l"/>
              </a:tabLst>
            </a:pPr>
            <a:r>
              <a:rPr sz="2400" spc="-5" dirty="0">
                <a:latin typeface="Arial"/>
                <a:cs typeface="Arial"/>
              </a:rPr>
              <a:t>Enginee</a:t>
            </a:r>
            <a:r>
              <a:rPr sz="2400" dirty="0">
                <a:latin typeface="Arial"/>
                <a:cs typeface="Arial"/>
              </a:rPr>
              <a:t>r</a:t>
            </a:r>
            <a:r>
              <a:rPr sz="2400" spc="-5" dirty="0">
                <a:latin typeface="Arial"/>
                <a:cs typeface="Arial"/>
              </a:rPr>
              <a:t>in</a:t>
            </a:r>
            <a:r>
              <a:rPr sz="2400" dirty="0">
                <a:latin typeface="Arial"/>
                <a:cs typeface="Arial"/>
              </a:rPr>
              <a:t>g</a:t>
            </a:r>
            <a:r>
              <a:rPr sz="2400" spc="50"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ol</a:t>
            </a:r>
            <a:r>
              <a:rPr sz="2400" dirty="0">
                <a:latin typeface="Arial"/>
                <a:cs typeface="Arial"/>
              </a:rPr>
              <a:t>s,</a:t>
            </a:r>
            <a:r>
              <a:rPr sz="2400" spc="-5" dirty="0">
                <a:latin typeface="Arial"/>
                <a:cs typeface="Arial"/>
              </a:rPr>
              <a:t> </a:t>
            </a:r>
            <a:r>
              <a:rPr sz="2400" dirty="0">
                <a:latin typeface="Arial"/>
                <a:cs typeface="Arial"/>
              </a:rPr>
              <a:t>s</a:t>
            </a:r>
            <a:r>
              <a:rPr sz="2400" spc="-5" dirty="0">
                <a:latin typeface="Arial"/>
                <a:cs typeface="Arial"/>
              </a:rPr>
              <a:t>u</a:t>
            </a:r>
            <a:r>
              <a:rPr sz="2400" dirty="0">
                <a:latin typeface="Arial"/>
                <a:cs typeface="Arial"/>
              </a:rPr>
              <a:t>ch</a:t>
            </a:r>
            <a:r>
              <a:rPr sz="2400" spc="10" dirty="0">
                <a:latin typeface="Arial"/>
                <a:cs typeface="Arial"/>
              </a:rPr>
              <a:t> </a:t>
            </a:r>
            <a:r>
              <a:rPr sz="2400" spc="-5" dirty="0">
                <a:latin typeface="Arial"/>
                <a:cs typeface="Arial"/>
              </a:rPr>
              <a:t>a</a:t>
            </a:r>
            <a:r>
              <a:rPr sz="2400" dirty="0">
                <a:latin typeface="Arial"/>
                <a:cs typeface="Arial"/>
              </a:rPr>
              <a:t>s:</a:t>
            </a:r>
            <a:r>
              <a:rPr sz="2400" spc="-15" dirty="0">
                <a:latin typeface="Arial"/>
                <a:cs typeface="Arial"/>
              </a:rPr>
              <a:t> </a:t>
            </a:r>
            <a:r>
              <a:rPr sz="2400" spc="-5" dirty="0">
                <a:latin typeface="Arial"/>
                <a:cs typeface="Arial"/>
              </a:rPr>
              <a:t>lo</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spc="-5" dirty="0">
                <a:latin typeface="Arial"/>
                <a:cs typeface="Arial"/>
              </a:rPr>
              <a:t>gene</a:t>
            </a:r>
            <a:r>
              <a:rPr sz="2400" dirty="0">
                <a:latin typeface="Arial"/>
                <a:cs typeface="Arial"/>
              </a:rPr>
              <a:t>r</a:t>
            </a:r>
            <a:r>
              <a:rPr sz="2400" spc="-5" dirty="0">
                <a:latin typeface="Arial"/>
                <a:cs typeface="Arial"/>
              </a:rPr>
              <a:t>al dilu</a:t>
            </a:r>
            <a:r>
              <a:rPr sz="2400" dirty="0">
                <a:latin typeface="Arial"/>
                <a:cs typeface="Arial"/>
              </a:rPr>
              <a:t>t</a:t>
            </a:r>
            <a:r>
              <a:rPr sz="2400" spc="-5" dirty="0">
                <a:latin typeface="Arial"/>
                <a:cs typeface="Arial"/>
              </a:rPr>
              <a:t>io</a:t>
            </a:r>
            <a:r>
              <a:rPr sz="2400" dirty="0">
                <a:latin typeface="Arial"/>
                <a:cs typeface="Arial"/>
              </a:rPr>
              <a:t>n</a:t>
            </a:r>
            <a:r>
              <a:rPr sz="2400" spc="35" dirty="0">
                <a:latin typeface="Arial"/>
                <a:cs typeface="Arial"/>
              </a:rPr>
              <a:t> </a:t>
            </a:r>
            <a:r>
              <a:rPr sz="2400" dirty="0">
                <a:latin typeface="Arial"/>
                <a:cs typeface="Arial"/>
              </a:rPr>
              <a:t>v</a:t>
            </a:r>
            <a:r>
              <a:rPr sz="2400" spc="-5" dirty="0">
                <a:latin typeface="Arial"/>
                <a:cs typeface="Arial"/>
              </a:rPr>
              <a:t>en</a:t>
            </a:r>
            <a:r>
              <a:rPr sz="2400" dirty="0">
                <a:latin typeface="Arial"/>
                <a:cs typeface="Arial"/>
              </a:rPr>
              <a:t>t</a:t>
            </a:r>
            <a:r>
              <a:rPr sz="2400" spc="-5" dirty="0">
                <a:latin typeface="Arial"/>
                <a:cs typeface="Arial"/>
              </a:rPr>
              <a:t>ila</a:t>
            </a:r>
            <a:r>
              <a:rPr sz="2400" dirty="0">
                <a:latin typeface="Arial"/>
                <a:cs typeface="Arial"/>
              </a:rPr>
              <a:t>t</a:t>
            </a:r>
            <a:r>
              <a:rPr sz="2400" spc="-5" dirty="0">
                <a:latin typeface="Arial"/>
                <a:cs typeface="Arial"/>
              </a:rPr>
              <a:t>ion</a:t>
            </a:r>
            <a:r>
              <a:rPr sz="2400" dirty="0">
                <a:latin typeface="Arial"/>
                <a:cs typeface="Arial"/>
              </a:rPr>
              <a:t>,</a:t>
            </a:r>
            <a:r>
              <a:rPr sz="2400" spc="20" dirty="0">
                <a:latin typeface="Arial"/>
                <a:cs typeface="Arial"/>
              </a:rPr>
              <a:t> </a:t>
            </a:r>
            <a:r>
              <a:rPr sz="2400" dirty="0">
                <a:latin typeface="Arial"/>
                <a:cs typeface="Arial"/>
              </a:rPr>
              <a:t>c</a:t>
            </a:r>
            <a:r>
              <a:rPr sz="2400" spc="-5" dirty="0">
                <a:latin typeface="Arial"/>
                <a:cs typeface="Arial"/>
              </a:rPr>
              <a:t>hang</a:t>
            </a:r>
            <a:r>
              <a:rPr sz="2400" dirty="0">
                <a:latin typeface="Arial"/>
                <a:cs typeface="Arial"/>
              </a:rPr>
              <a:t>e</a:t>
            </a:r>
            <a:r>
              <a:rPr sz="2400" spc="2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wo</a:t>
            </a:r>
            <a:r>
              <a:rPr sz="2400" dirty="0">
                <a:latin typeface="Arial"/>
                <a:cs typeface="Arial"/>
              </a:rPr>
              <a:t>rk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c</a:t>
            </a:r>
            <a:r>
              <a:rPr sz="2400" spc="-5" dirty="0">
                <a:latin typeface="Arial"/>
                <a:cs typeface="Arial"/>
              </a:rPr>
              <a:t>e</a:t>
            </a:r>
            <a:r>
              <a:rPr sz="2400" dirty="0">
                <a:latin typeface="Arial"/>
                <a:cs typeface="Arial"/>
              </a:rPr>
              <a:t>ss, </a:t>
            </a:r>
            <a:r>
              <a:rPr sz="2400" spc="-5" dirty="0">
                <a:latin typeface="Arial"/>
                <a:cs typeface="Arial"/>
              </a:rPr>
              <a:t>i</a:t>
            </a:r>
            <a:r>
              <a:rPr sz="2400" dirty="0">
                <a:latin typeface="Arial"/>
                <a:cs typeface="Arial"/>
              </a:rPr>
              <a:t>s</a:t>
            </a:r>
            <a:r>
              <a:rPr sz="2400" spc="-5" dirty="0">
                <a:latin typeface="Arial"/>
                <a:cs typeface="Arial"/>
              </a:rPr>
              <a:t>ola</a:t>
            </a:r>
            <a:r>
              <a:rPr sz="2400" dirty="0">
                <a:latin typeface="Arial"/>
                <a:cs typeface="Arial"/>
              </a:rPr>
              <a:t>t</a:t>
            </a:r>
            <a:r>
              <a:rPr sz="2400" spc="-5" dirty="0">
                <a:latin typeface="Arial"/>
                <a:cs typeface="Arial"/>
              </a:rPr>
              <a:t>io</a:t>
            </a:r>
            <a:r>
              <a:rPr sz="2400" dirty="0">
                <a:latin typeface="Arial"/>
                <a:cs typeface="Arial"/>
              </a:rPr>
              <a:t>n</a:t>
            </a:r>
            <a:r>
              <a:rPr sz="2400" spc="3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en</a:t>
            </a:r>
            <a:r>
              <a:rPr sz="2400" dirty="0">
                <a:latin typeface="Arial"/>
                <a:cs typeface="Arial"/>
              </a:rPr>
              <a:t>c</a:t>
            </a:r>
            <a:r>
              <a:rPr sz="2400" spc="-5" dirty="0">
                <a:latin typeface="Arial"/>
                <a:cs typeface="Arial"/>
              </a:rPr>
              <a:t>lo</a:t>
            </a:r>
            <a:r>
              <a:rPr sz="2400" dirty="0">
                <a:latin typeface="Arial"/>
                <a:cs typeface="Arial"/>
              </a:rPr>
              <a:t>s</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a:t>
            </a:r>
            <a:r>
              <a:rPr sz="2400" spc="2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s</a:t>
            </a:r>
            <a:r>
              <a:rPr sz="2400" spc="-5" dirty="0">
                <a:latin typeface="Arial"/>
                <a:cs typeface="Arial"/>
              </a:rPr>
              <a:t>ub</a:t>
            </a:r>
            <a:r>
              <a:rPr sz="2400" dirty="0">
                <a:latin typeface="Arial"/>
                <a:cs typeface="Arial"/>
              </a:rPr>
              <a:t>st</a:t>
            </a:r>
            <a:r>
              <a:rPr sz="2400" spc="-5" dirty="0">
                <a:latin typeface="Arial"/>
                <a:cs typeface="Arial"/>
              </a:rPr>
              <a:t>i</a:t>
            </a:r>
            <a:r>
              <a:rPr sz="2400" dirty="0">
                <a:latin typeface="Arial"/>
                <a:cs typeface="Arial"/>
              </a:rPr>
              <a:t>t</a:t>
            </a:r>
            <a:r>
              <a:rPr sz="2400" spc="-5" dirty="0">
                <a:latin typeface="Arial"/>
                <a:cs typeface="Arial"/>
              </a:rPr>
              <a:t>u</a:t>
            </a:r>
            <a:r>
              <a:rPr sz="2400" dirty="0">
                <a:latin typeface="Arial"/>
                <a:cs typeface="Arial"/>
              </a:rPr>
              <a:t>t</a:t>
            </a:r>
            <a:r>
              <a:rPr sz="2400" spc="-5" dirty="0">
                <a:latin typeface="Arial"/>
                <a:cs typeface="Arial"/>
              </a:rPr>
              <a:t>ion</a:t>
            </a:r>
            <a:endParaRPr sz="2400">
              <a:latin typeface="Arial"/>
              <a:cs typeface="Arial"/>
            </a:endParaRPr>
          </a:p>
          <a:p>
            <a:pPr>
              <a:lnSpc>
                <a:spcPct val="100000"/>
              </a:lnSpc>
              <a:spcBef>
                <a:spcPts val="5"/>
              </a:spcBef>
              <a:buClr>
                <a:srgbClr val="0070C0"/>
              </a:buClr>
              <a:buFont typeface="Wingdings"/>
              <a:buChar char=""/>
            </a:pPr>
            <a:endParaRPr sz="2500">
              <a:latin typeface="Times New Roman"/>
              <a:cs typeface="Times New Roman"/>
            </a:endParaRPr>
          </a:p>
          <a:p>
            <a:pPr marL="413384" marR="234950" indent="-342900">
              <a:lnSpc>
                <a:spcPct val="100000"/>
              </a:lnSpc>
              <a:buClr>
                <a:srgbClr val="0070C0"/>
              </a:buClr>
              <a:buFont typeface="Wingdings"/>
              <a:buChar char=""/>
              <a:tabLst>
                <a:tab pos="414020" algn="l"/>
              </a:tabLst>
            </a:pPr>
            <a:r>
              <a:rPr sz="2400" spc="-5" dirty="0">
                <a:latin typeface="Arial"/>
                <a:cs typeface="Arial"/>
              </a:rPr>
              <a:t>Ad</a:t>
            </a:r>
            <a:r>
              <a:rPr sz="2400" dirty="0">
                <a:latin typeface="Arial"/>
                <a:cs typeface="Arial"/>
              </a:rPr>
              <a:t>m</a:t>
            </a:r>
            <a:r>
              <a:rPr sz="2400" spc="-5" dirty="0">
                <a:latin typeface="Arial"/>
                <a:cs typeface="Arial"/>
              </a:rPr>
              <a:t>ini</a:t>
            </a:r>
            <a:r>
              <a:rPr sz="2400" dirty="0">
                <a:latin typeface="Arial"/>
                <a:cs typeface="Arial"/>
              </a:rPr>
              <a:t>s</a:t>
            </a:r>
            <a:r>
              <a:rPr sz="2400" spc="5" dirty="0">
                <a:latin typeface="Arial"/>
                <a:cs typeface="Arial"/>
              </a:rPr>
              <a:t>t</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i</a:t>
            </a:r>
            <a:r>
              <a:rPr sz="2400" dirty="0">
                <a:latin typeface="Arial"/>
                <a:cs typeface="Arial"/>
              </a:rPr>
              <a:t>ve</a:t>
            </a:r>
            <a:r>
              <a:rPr sz="2400" spc="25"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ol</a:t>
            </a:r>
            <a:r>
              <a:rPr sz="2400" dirty="0">
                <a:latin typeface="Arial"/>
                <a:cs typeface="Arial"/>
              </a:rPr>
              <a:t>s,</a:t>
            </a:r>
            <a:r>
              <a:rPr sz="2400" spc="-5" dirty="0">
                <a:latin typeface="Arial"/>
                <a:cs typeface="Arial"/>
              </a:rPr>
              <a:t> </a:t>
            </a:r>
            <a:r>
              <a:rPr sz="2400" dirty="0">
                <a:latin typeface="Arial"/>
                <a:cs typeface="Arial"/>
              </a:rPr>
              <a:t>s</a:t>
            </a:r>
            <a:r>
              <a:rPr sz="2400" spc="-5" dirty="0">
                <a:latin typeface="Arial"/>
                <a:cs typeface="Arial"/>
              </a:rPr>
              <a:t>u</a:t>
            </a:r>
            <a:r>
              <a:rPr sz="2400" dirty="0">
                <a:latin typeface="Arial"/>
                <a:cs typeface="Arial"/>
              </a:rPr>
              <a:t>ch </a:t>
            </a:r>
            <a:r>
              <a:rPr sz="2400" spc="-5" dirty="0">
                <a:latin typeface="Arial"/>
                <a:cs typeface="Arial"/>
              </a:rPr>
              <a:t>a</a:t>
            </a:r>
            <a:r>
              <a:rPr sz="2400" dirty="0">
                <a:latin typeface="Arial"/>
                <a:cs typeface="Arial"/>
              </a:rPr>
              <a:t>s:</a:t>
            </a:r>
            <a:r>
              <a:rPr sz="2400" spc="-5" dirty="0">
                <a:latin typeface="Arial"/>
                <a:cs typeface="Arial"/>
              </a:rPr>
              <a:t> e</a:t>
            </a:r>
            <a:r>
              <a:rPr sz="2400" spc="5"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a:t>
            </a:r>
            <a:r>
              <a:rPr sz="2400" dirty="0">
                <a:latin typeface="Arial"/>
                <a:cs typeface="Arial"/>
              </a:rPr>
              <a:t>e</a:t>
            </a:r>
            <a:r>
              <a:rPr sz="2400" spc="25" dirty="0">
                <a:latin typeface="Arial"/>
                <a:cs typeface="Arial"/>
              </a:rPr>
              <a:t> </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a</a:t>
            </a:r>
            <a:r>
              <a:rPr sz="2400" dirty="0">
                <a:latin typeface="Arial"/>
                <a:cs typeface="Arial"/>
              </a:rPr>
              <a:t>t</a:t>
            </a:r>
            <a:r>
              <a:rPr sz="2400" spc="-5" dirty="0">
                <a:latin typeface="Arial"/>
                <a:cs typeface="Arial"/>
              </a:rPr>
              <a:t>ion, o</a:t>
            </a:r>
            <a:r>
              <a:rPr sz="2400" dirty="0">
                <a:latin typeface="Arial"/>
                <a:cs typeface="Arial"/>
              </a:rPr>
              <a:t>r</a:t>
            </a:r>
            <a:r>
              <a:rPr sz="2400" spc="-5" dirty="0">
                <a:latin typeface="Arial"/>
                <a:cs typeface="Arial"/>
              </a:rPr>
              <a:t> </a:t>
            </a:r>
            <a:r>
              <a:rPr sz="2400" dirty="0">
                <a:latin typeface="Arial"/>
                <a:cs typeface="Arial"/>
              </a:rPr>
              <a:t>sc</a:t>
            </a:r>
            <a:r>
              <a:rPr sz="2400" spc="-5" dirty="0">
                <a:latin typeface="Arial"/>
                <a:cs typeface="Arial"/>
              </a:rPr>
              <a:t>hedulin</a:t>
            </a:r>
            <a:r>
              <a:rPr sz="2400" dirty="0">
                <a:latin typeface="Arial"/>
                <a:cs typeface="Arial"/>
              </a:rPr>
              <a:t>g</a:t>
            </a:r>
            <a:r>
              <a:rPr sz="2400" spc="50" dirty="0">
                <a:latin typeface="Arial"/>
                <a:cs typeface="Arial"/>
              </a:rPr>
              <a:t> </a:t>
            </a:r>
            <a:r>
              <a:rPr sz="2400" dirty="0">
                <a:latin typeface="Arial"/>
                <a:cs typeface="Arial"/>
              </a:rPr>
              <a:t>m</a:t>
            </a:r>
            <a:r>
              <a:rPr sz="2400" spc="-5" dirty="0">
                <a:latin typeface="Arial"/>
                <a:cs typeface="Arial"/>
              </a:rPr>
              <a:t>a</a:t>
            </a:r>
            <a:r>
              <a:rPr sz="2400" spc="5" dirty="0">
                <a:latin typeface="Arial"/>
                <a:cs typeface="Arial"/>
              </a:rPr>
              <a:t>j</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m</a:t>
            </a:r>
            <a:r>
              <a:rPr sz="2400" spc="-5" dirty="0">
                <a:latin typeface="Arial"/>
                <a:cs typeface="Arial"/>
              </a:rPr>
              <a:t>ain</a:t>
            </a:r>
            <a:r>
              <a:rPr sz="2400" dirty="0">
                <a:latin typeface="Arial"/>
                <a:cs typeface="Arial"/>
              </a:rPr>
              <a:t>t</a:t>
            </a:r>
            <a:r>
              <a:rPr sz="2400" spc="-5" dirty="0">
                <a:latin typeface="Arial"/>
                <a:cs typeface="Arial"/>
              </a:rPr>
              <a:t>enan</a:t>
            </a:r>
            <a:r>
              <a:rPr sz="2400" dirty="0">
                <a:latin typeface="Arial"/>
                <a:cs typeface="Arial"/>
              </a:rPr>
              <a:t>ce</a:t>
            </a:r>
            <a:r>
              <a:rPr sz="2400" spc="2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wee</a:t>
            </a:r>
            <a:r>
              <a:rPr sz="2400" dirty="0">
                <a:latin typeface="Arial"/>
                <a:cs typeface="Arial"/>
              </a:rPr>
              <a:t>k</a:t>
            </a:r>
            <a:r>
              <a:rPr sz="2400" spc="-5" dirty="0">
                <a:latin typeface="Arial"/>
                <a:cs typeface="Arial"/>
              </a:rPr>
              <a:t>end</a:t>
            </a:r>
            <a:r>
              <a:rPr sz="2400" dirty="0">
                <a:latin typeface="Arial"/>
                <a:cs typeface="Arial"/>
              </a:rPr>
              <a:t>s</a:t>
            </a:r>
            <a:r>
              <a:rPr sz="2400" spc="25" dirty="0">
                <a:latin typeface="Arial"/>
                <a:cs typeface="Arial"/>
              </a:rPr>
              <a:t> </a:t>
            </a:r>
            <a:r>
              <a:rPr sz="2400" spc="-5" dirty="0">
                <a:latin typeface="Arial"/>
                <a:cs typeface="Arial"/>
              </a:rPr>
              <a:t>or </a:t>
            </a:r>
            <a:r>
              <a:rPr sz="2400" dirty="0">
                <a:latin typeface="Arial"/>
                <a:cs typeface="Arial"/>
              </a:rPr>
              <a:t>t</a:t>
            </a:r>
            <a:r>
              <a:rPr sz="2400" spc="-5" dirty="0">
                <a:latin typeface="Arial"/>
                <a:cs typeface="Arial"/>
              </a:rPr>
              <a:t>i</a:t>
            </a:r>
            <a:r>
              <a:rPr sz="2400" dirty="0">
                <a:latin typeface="Arial"/>
                <a:cs typeface="Arial"/>
              </a:rPr>
              <a:t>m</a:t>
            </a:r>
            <a:r>
              <a:rPr sz="2400" spc="-5" dirty="0">
                <a:latin typeface="Arial"/>
                <a:cs typeface="Arial"/>
              </a:rPr>
              <a:t>e</a:t>
            </a:r>
            <a:r>
              <a:rPr sz="2400" dirty="0">
                <a:latin typeface="Arial"/>
                <a:cs typeface="Arial"/>
              </a:rPr>
              <a:t>s</a:t>
            </a:r>
            <a:r>
              <a:rPr sz="2400" spc="-10" dirty="0">
                <a:latin typeface="Arial"/>
                <a:cs typeface="Arial"/>
              </a:rPr>
              <a:t> </a:t>
            </a:r>
            <a:r>
              <a:rPr sz="2400" spc="-5" dirty="0">
                <a:latin typeface="Arial"/>
                <a:cs typeface="Arial"/>
              </a:rPr>
              <a:t>whe</a:t>
            </a:r>
            <a:r>
              <a:rPr sz="2400" dirty="0">
                <a:latin typeface="Arial"/>
                <a:cs typeface="Arial"/>
              </a:rPr>
              <a:t>n</a:t>
            </a:r>
            <a:r>
              <a:rPr sz="2400" spc="25" dirty="0">
                <a:latin typeface="Arial"/>
                <a:cs typeface="Arial"/>
              </a:rPr>
              <a:t> </a:t>
            </a:r>
            <a:r>
              <a:rPr sz="2400" dirty="0">
                <a:latin typeface="Arial"/>
                <a:cs typeface="Arial"/>
              </a:rPr>
              <a:t>f</a:t>
            </a:r>
            <a:r>
              <a:rPr sz="2400" spc="-5" dirty="0">
                <a:latin typeface="Arial"/>
                <a:cs typeface="Arial"/>
              </a:rPr>
              <a:t>e</a:t>
            </a:r>
            <a:r>
              <a:rPr sz="2400" dirty="0">
                <a:latin typeface="Arial"/>
                <a:cs typeface="Arial"/>
              </a:rPr>
              <a:t>w</a:t>
            </a:r>
            <a:r>
              <a:rPr sz="2400" spc="-15"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a:t>
            </a:r>
            <a:r>
              <a:rPr sz="2400" dirty="0">
                <a:latin typeface="Arial"/>
                <a:cs typeface="Arial"/>
              </a:rPr>
              <a:t>s</a:t>
            </a:r>
            <a:r>
              <a:rPr sz="2400" spc="25" dirty="0">
                <a:latin typeface="Arial"/>
                <a:cs typeface="Arial"/>
              </a:rPr>
              <a:t> </a:t>
            </a:r>
            <a:r>
              <a:rPr sz="2400" spc="-5" dirty="0">
                <a:latin typeface="Arial"/>
                <a:cs typeface="Arial"/>
              </a:rPr>
              <a:t>a</a:t>
            </a:r>
            <a:r>
              <a:rPr sz="2400" dirty="0">
                <a:latin typeface="Arial"/>
                <a:cs typeface="Arial"/>
              </a:rPr>
              <a:t>re </a:t>
            </a:r>
            <a:r>
              <a:rPr sz="2400" spc="-5" dirty="0">
                <a:latin typeface="Arial"/>
                <a:cs typeface="Arial"/>
              </a:rPr>
              <a:t>p</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ent</a:t>
            </a:r>
            <a:endParaRPr sz="240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5" name="object 5"/>
          <p:cNvSpPr txBox="1"/>
          <p:nvPr/>
        </p:nvSpPr>
        <p:spPr>
          <a:xfrm>
            <a:off x="3099228" y="62290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11</a:t>
            </a:fld>
            <a:endParaRPr dirty="0"/>
          </a:p>
        </p:txBody>
      </p:sp>
      <p:sp>
        <p:nvSpPr>
          <p:cNvPr id="4" name="object 4"/>
          <p:cNvSpPr txBox="1"/>
          <p:nvPr/>
        </p:nvSpPr>
        <p:spPr>
          <a:xfrm>
            <a:off x="535924" y="1010848"/>
            <a:ext cx="7922276" cy="3888244"/>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52705">
              <a:lnSpc>
                <a:spcPct val="100000"/>
              </a:lnSpc>
              <a:spcBef>
                <a:spcPts val="1440"/>
              </a:spcBef>
            </a:pPr>
            <a:r>
              <a:rPr sz="2400" b="1" spc="-5" dirty="0">
                <a:solidFill>
                  <a:srgbClr val="004491"/>
                </a:solidFill>
                <a:latin typeface="Arial"/>
                <a:cs typeface="Arial"/>
              </a:rPr>
              <a:t>Assess</a:t>
            </a:r>
            <a:r>
              <a:rPr sz="2400" b="1" dirty="0">
                <a:solidFill>
                  <a:srgbClr val="004491"/>
                </a:solidFill>
                <a:latin typeface="Arial"/>
                <a:cs typeface="Arial"/>
              </a:rPr>
              <a:t>i</a:t>
            </a:r>
            <a:r>
              <a:rPr sz="2400" b="1" spc="-5" dirty="0">
                <a:solidFill>
                  <a:srgbClr val="004491"/>
                </a:solidFill>
                <a:latin typeface="Arial"/>
                <a:cs typeface="Arial"/>
              </a:rPr>
              <a:t>n</a:t>
            </a:r>
            <a:r>
              <a:rPr sz="2400" b="1" dirty="0">
                <a:solidFill>
                  <a:srgbClr val="004491"/>
                </a:solidFill>
                <a:latin typeface="Arial"/>
                <a:cs typeface="Arial"/>
              </a:rPr>
              <a:t>g</a:t>
            </a:r>
            <a:r>
              <a:rPr sz="2400" b="1" spc="10" dirty="0">
                <a:solidFill>
                  <a:srgbClr val="004491"/>
                </a:solidFill>
                <a:latin typeface="Arial"/>
                <a:cs typeface="Arial"/>
              </a:rPr>
              <a:t> </a:t>
            </a:r>
            <a:r>
              <a:rPr sz="2400" b="1" dirty="0">
                <a:solidFill>
                  <a:srgbClr val="004491"/>
                </a:solidFill>
                <a:latin typeface="Arial"/>
                <a:cs typeface="Arial"/>
              </a:rPr>
              <a:t>t</a:t>
            </a:r>
            <a:r>
              <a:rPr sz="2400" b="1" spc="-5" dirty="0">
                <a:solidFill>
                  <a:srgbClr val="004491"/>
                </a:solidFill>
                <a:latin typeface="Arial"/>
                <a:cs typeface="Arial"/>
              </a:rPr>
              <a:t>h</a:t>
            </a:r>
            <a:r>
              <a:rPr sz="2400" b="1" dirty="0">
                <a:solidFill>
                  <a:srgbClr val="004491"/>
                </a:solidFill>
                <a:latin typeface="Arial"/>
                <a:cs typeface="Arial"/>
              </a:rPr>
              <a:t>e</a:t>
            </a:r>
            <a:r>
              <a:rPr sz="2400" b="1" spc="-10" dirty="0">
                <a:solidFill>
                  <a:srgbClr val="004491"/>
                </a:solidFill>
                <a:latin typeface="Arial"/>
                <a:cs typeface="Arial"/>
              </a:rPr>
              <a:t> </a:t>
            </a:r>
            <a:r>
              <a:rPr sz="2400" b="1" spc="25" dirty="0">
                <a:solidFill>
                  <a:srgbClr val="004491"/>
                </a:solidFill>
                <a:latin typeface="Arial"/>
                <a:cs typeface="Arial"/>
              </a:rPr>
              <a:t>w</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kp</a:t>
            </a:r>
            <a:r>
              <a:rPr sz="2400" b="1" dirty="0">
                <a:solidFill>
                  <a:srgbClr val="004491"/>
                </a:solidFill>
                <a:latin typeface="Arial"/>
                <a:cs typeface="Arial"/>
              </a:rPr>
              <a:t>l</a:t>
            </a:r>
            <a:r>
              <a:rPr sz="2400" b="1" spc="-5" dirty="0">
                <a:solidFill>
                  <a:srgbClr val="004491"/>
                </a:solidFill>
                <a:latin typeface="Arial"/>
                <a:cs typeface="Arial"/>
              </a:rPr>
              <a:t>ace</a:t>
            </a:r>
            <a:r>
              <a:rPr sz="2400" b="1" dirty="0">
                <a:solidFill>
                  <a:srgbClr val="004491"/>
                </a:solidFill>
                <a:latin typeface="Arial"/>
                <a:cs typeface="Arial"/>
              </a:rPr>
              <a:t>:</a:t>
            </a:r>
            <a:endParaRPr sz="2400" dirty="0">
              <a:latin typeface="Arial"/>
              <a:cs typeface="Arial"/>
            </a:endParaRPr>
          </a:p>
          <a:p>
            <a:pPr>
              <a:lnSpc>
                <a:spcPct val="100000"/>
              </a:lnSpc>
              <a:spcBef>
                <a:spcPts val="5"/>
              </a:spcBef>
            </a:pPr>
            <a:endParaRPr sz="2500" dirty="0">
              <a:latin typeface="Times New Roman"/>
              <a:cs typeface="Times New Roman"/>
            </a:endParaRPr>
          </a:p>
          <a:p>
            <a:pPr marL="395605" marR="464820" indent="-342900">
              <a:lnSpc>
                <a:spcPct val="100000"/>
              </a:lnSpc>
              <a:buClr>
                <a:srgbClr val="0070C0"/>
              </a:buClr>
              <a:buFont typeface="Wingdings"/>
              <a:buChar char=""/>
              <a:tabLst>
                <a:tab pos="396240" algn="l"/>
                <a:tab pos="4411345" algn="l"/>
              </a:tabLst>
            </a:pPr>
            <a:r>
              <a:rPr sz="2400" spc="-5" dirty="0">
                <a:latin typeface="Arial"/>
                <a:cs typeface="Arial"/>
              </a:rPr>
              <a:t>Fu</a:t>
            </a:r>
            <a:r>
              <a:rPr sz="2400" dirty="0">
                <a:latin typeface="Arial"/>
                <a:cs typeface="Arial"/>
              </a:rPr>
              <a:t>m</a:t>
            </a:r>
            <a:r>
              <a:rPr sz="2400" spc="-5" dirty="0">
                <a:latin typeface="Arial"/>
                <a:cs typeface="Arial"/>
              </a:rPr>
              <a:t>e</a:t>
            </a:r>
            <a:r>
              <a:rPr sz="2400" dirty="0">
                <a:latin typeface="Arial"/>
                <a:cs typeface="Arial"/>
              </a:rPr>
              <a:t>s,</a:t>
            </a:r>
            <a:r>
              <a:rPr sz="2400" spc="-5" dirty="0">
                <a:latin typeface="Arial"/>
                <a:cs typeface="Arial"/>
              </a:rPr>
              <a:t> </a:t>
            </a:r>
            <a:r>
              <a:rPr sz="2400" dirty="0">
                <a:latin typeface="Arial"/>
                <a:cs typeface="Arial"/>
              </a:rPr>
              <a:t>v</a:t>
            </a:r>
            <a:r>
              <a:rPr sz="2400" spc="-5" dirty="0">
                <a:latin typeface="Arial"/>
                <a:cs typeface="Arial"/>
              </a:rPr>
              <a:t>apo</a:t>
            </a:r>
            <a:r>
              <a:rPr sz="2400" dirty="0">
                <a:latin typeface="Arial"/>
                <a:cs typeface="Arial"/>
              </a:rPr>
              <a:t>rs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ae</a:t>
            </a:r>
            <a:r>
              <a:rPr sz="2400" dirty="0">
                <a:latin typeface="Arial"/>
                <a:cs typeface="Arial"/>
              </a:rPr>
              <a:t>r</a:t>
            </a:r>
            <a:r>
              <a:rPr sz="2400" spc="-5" dirty="0">
                <a:latin typeface="Arial"/>
                <a:cs typeface="Arial"/>
              </a:rPr>
              <a:t>o</a:t>
            </a:r>
            <a:r>
              <a:rPr sz="2400" dirty="0">
                <a:latin typeface="Arial"/>
                <a:cs typeface="Arial"/>
              </a:rPr>
              <a:t>s</a:t>
            </a:r>
            <a:r>
              <a:rPr sz="2400" spc="-5" dirty="0">
                <a:latin typeface="Arial"/>
                <a:cs typeface="Arial"/>
              </a:rPr>
              <a:t>ol</a:t>
            </a:r>
            <a:r>
              <a:rPr sz="2400" dirty="0">
                <a:latin typeface="Arial"/>
                <a:cs typeface="Arial"/>
              </a:rPr>
              <a:t>s	m</a:t>
            </a:r>
            <a:r>
              <a:rPr sz="2400" spc="-5" dirty="0">
                <a:latin typeface="Arial"/>
                <a:cs typeface="Arial"/>
              </a:rPr>
              <a:t>a</a:t>
            </a:r>
            <a:r>
              <a:rPr sz="2400" dirty="0">
                <a:latin typeface="Arial"/>
                <a:cs typeface="Arial"/>
              </a:rPr>
              <a:t>y c</a:t>
            </a:r>
            <a:r>
              <a:rPr sz="2400" spc="-5" dirty="0">
                <a:latin typeface="Arial"/>
                <a:cs typeface="Arial"/>
              </a:rPr>
              <a:t>au</a:t>
            </a:r>
            <a:r>
              <a:rPr sz="2400" dirty="0">
                <a:latin typeface="Arial"/>
                <a:cs typeface="Arial"/>
              </a:rPr>
              <a:t>se </a:t>
            </a:r>
            <a:r>
              <a:rPr sz="2400" spc="-5" dirty="0">
                <a:latin typeface="Arial"/>
                <a:cs typeface="Arial"/>
              </a:rPr>
              <a:t>da</a:t>
            </a:r>
            <a:r>
              <a:rPr sz="2400" spc="5" dirty="0">
                <a:latin typeface="Arial"/>
                <a:cs typeface="Arial"/>
              </a:rPr>
              <a:t>m</a:t>
            </a:r>
            <a:r>
              <a:rPr sz="2400" spc="-5" dirty="0">
                <a:latin typeface="Arial"/>
                <a:cs typeface="Arial"/>
              </a:rPr>
              <a:t>age an</a:t>
            </a:r>
            <a:r>
              <a:rPr sz="2400" dirty="0">
                <a:latin typeface="Arial"/>
                <a:cs typeface="Arial"/>
              </a:rPr>
              <a:t>d</a:t>
            </a:r>
            <a:r>
              <a:rPr sz="2400" spc="10" dirty="0">
                <a:latin typeface="Arial"/>
                <a:cs typeface="Arial"/>
              </a:rPr>
              <a:t> </a:t>
            </a:r>
            <a:r>
              <a:rPr sz="2400" dirty="0">
                <a:latin typeface="Arial"/>
                <a:cs typeface="Arial"/>
              </a:rPr>
              <a:t>m</a:t>
            </a:r>
            <a:r>
              <a:rPr sz="2400" spc="-5" dirty="0">
                <a:latin typeface="Arial"/>
                <a:cs typeface="Arial"/>
              </a:rPr>
              <a:t>a</a:t>
            </a:r>
            <a:r>
              <a:rPr sz="2400" dirty="0">
                <a:latin typeface="Arial"/>
                <a:cs typeface="Arial"/>
              </a:rPr>
              <a:t>y</a:t>
            </a:r>
            <a:r>
              <a:rPr sz="2400" spc="-10" dirty="0">
                <a:latin typeface="Arial"/>
                <a:cs typeface="Arial"/>
              </a:rPr>
              <a:t> </a:t>
            </a:r>
            <a:r>
              <a:rPr sz="2400" spc="5" dirty="0">
                <a:latin typeface="Arial"/>
                <a:cs typeface="Arial"/>
              </a:rPr>
              <a:t>r</a:t>
            </a:r>
            <a:r>
              <a:rPr sz="2400" spc="-5" dirty="0">
                <a:latin typeface="Arial"/>
                <a:cs typeface="Arial"/>
              </a:rPr>
              <a:t>equi</a:t>
            </a:r>
            <a:r>
              <a:rPr sz="2400" dirty="0">
                <a:latin typeface="Arial"/>
                <a:cs typeface="Arial"/>
              </a:rPr>
              <a:t>re</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ion</a:t>
            </a:r>
            <a:endParaRPr sz="2400" dirty="0">
              <a:latin typeface="Arial"/>
              <a:cs typeface="Arial"/>
            </a:endParaRPr>
          </a:p>
          <a:p>
            <a:pPr marL="395605" marR="154305" indent="-342900">
              <a:lnSpc>
                <a:spcPct val="100000"/>
              </a:lnSpc>
              <a:buClr>
                <a:srgbClr val="0070C0"/>
              </a:buClr>
              <a:buFont typeface="Wingdings"/>
              <a:buChar char=""/>
              <a:tabLst>
                <a:tab pos="396240" algn="l"/>
              </a:tabLst>
            </a:pPr>
            <a:r>
              <a:rPr sz="2400" spc="-5" dirty="0">
                <a:latin typeface="Arial"/>
                <a:cs typeface="Arial"/>
              </a:rPr>
              <a:t>Pe</a:t>
            </a:r>
            <a:r>
              <a:rPr sz="2400" dirty="0">
                <a:latin typeface="Arial"/>
                <a:cs typeface="Arial"/>
              </a:rPr>
              <a:t>r</a:t>
            </a:r>
            <a:r>
              <a:rPr sz="2400" spc="-5" dirty="0">
                <a:latin typeface="Arial"/>
                <a:cs typeface="Arial"/>
              </a:rPr>
              <a:t>iodi</a:t>
            </a:r>
            <a:r>
              <a:rPr sz="2400" dirty="0">
                <a:latin typeface="Arial"/>
                <a:cs typeface="Arial"/>
              </a:rPr>
              <a:t>c</a:t>
            </a:r>
            <a:r>
              <a:rPr sz="2400" spc="25" dirty="0">
                <a:latin typeface="Arial"/>
                <a:cs typeface="Arial"/>
              </a:rPr>
              <a:t> </a:t>
            </a:r>
            <a:r>
              <a:rPr sz="2400" spc="-5" dirty="0">
                <a:latin typeface="Arial"/>
                <a:cs typeface="Arial"/>
              </a:rPr>
              <a:t>ai</a:t>
            </a:r>
            <a:r>
              <a:rPr sz="2400" dirty="0">
                <a:latin typeface="Arial"/>
                <a:cs typeface="Arial"/>
              </a:rPr>
              <a:t>r</a:t>
            </a:r>
            <a:r>
              <a:rPr sz="2400" spc="5" dirty="0">
                <a:latin typeface="Arial"/>
                <a:cs typeface="Arial"/>
              </a:rPr>
              <a:t> </a:t>
            </a:r>
            <a:r>
              <a:rPr sz="2400" dirty="0">
                <a:latin typeface="Arial"/>
                <a:cs typeface="Arial"/>
              </a:rPr>
              <a:t>m</a:t>
            </a:r>
            <a:r>
              <a:rPr sz="2400" spc="-5" dirty="0">
                <a:latin typeface="Arial"/>
                <a:cs typeface="Arial"/>
              </a:rPr>
              <a:t>oni</a:t>
            </a:r>
            <a:r>
              <a:rPr sz="2400" dirty="0">
                <a:latin typeface="Arial"/>
                <a:cs typeface="Arial"/>
              </a:rPr>
              <a:t>t</a:t>
            </a:r>
            <a:r>
              <a:rPr sz="2400" spc="-5" dirty="0">
                <a:latin typeface="Arial"/>
                <a:cs typeface="Arial"/>
              </a:rPr>
              <a:t>o</a:t>
            </a:r>
            <a:r>
              <a:rPr sz="2400" dirty="0">
                <a:latin typeface="Arial"/>
                <a:cs typeface="Arial"/>
              </a:rPr>
              <a:t>r</a:t>
            </a:r>
            <a:r>
              <a:rPr sz="2400" spc="-5" dirty="0">
                <a:latin typeface="Arial"/>
                <a:cs typeface="Arial"/>
              </a:rPr>
              <a:t>in</a:t>
            </a:r>
            <a:r>
              <a:rPr sz="2400" dirty="0">
                <a:latin typeface="Arial"/>
                <a:cs typeface="Arial"/>
              </a:rPr>
              <a:t>g</a:t>
            </a:r>
            <a:r>
              <a:rPr sz="2400" spc="2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don</a:t>
            </a:r>
            <a:r>
              <a:rPr sz="2400" dirty="0">
                <a:latin typeface="Arial"/>
                <a:cs typeface="Arial"/>
              </a:rPr>
              <a:t>e</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de</a:t>
            </a:r>
            <a:r>
              <a:rPr sz="2400" dirty="0">
                <a:latin typeface="Arial"/>
                <a:cs typeface="Arial"/>
              </a:rPr>
              <a:t>t</a:t>
            </a:r>
            <a:r>
              <a:rPr sz="2400" spc="-5" dirty="0">
                <a:latin typeface="Arial"/>
                <a:cs typeface="Arial"/>
              </a:rPr>
              <a:t>e</a:t>
            </a:r>
            <a:r>
              <a:rPr sz="2400" dirty="0">
                <a:latin typeface="Arial"/>
                <a:cs typeface="Arial"/>
              </a:rPr>
              <a:t>rm</a:t>
            </a:r>
            <a:r>
              <a:rPr sz="2400" spc="-5" dirty="0">
                <a:latin typeface="Arial"/>
                <a:cs typeface="Arial"/>
              </a:rPr>
              <a:t>ine whe</a:t>
            </a:r>
            <a:r>
              <a:rPr sz="2400" dirty="0">
                <a:latin typeface="Arial"/>
                <a:cs typeface="Arial"/>
              </a:rPr>
              <a:t>re</a:t>
            </a:r>
            <a:r>
              <a:rPr sz="2400" spc="10"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whe</a:t>
            </a:r>
            <a:r>
              <a:rPr sz="2400" dirty="0">
                <a:latin typeface="Arial"/>
                <a:cs typeface="Arial"/>
              </a:rPr>
              <a:t>n</a:t>
            </a:r>
            <a:r>
              <a:rPr sz="2400" spc="10"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spc="5"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a:t>
            </a:r>
            <a:r>
              <a:rPr sz="2400" spc="5" dirty="0">
                <a:latin typeface="Arial"/>
                <a:cs typeface="Arial"/>
              </a:rPr>
              <a:t>t</a:t>
            </a:r>
            <a:r>
              <a:rPr sz="2400" spc="-5" dirty="0">
                <a:latin typeface="Arial"/>
                <a:cs typeface="Arial"/>
              </a:rPr>
              <a:t>io</a:t>
            </a:r>
            <a:r>
              <a:rPr sz="2400" dirty="0">
                <a:latin typeface="Arial"/>
                <a:cs typeface="Arial"/>
              </a:rPr>
              <a:t>n </a:t>
            </a:r>
            <a:r>
              <a:rPr sz="2400" spc="-5" dirty="0">
                <a:latin typeface="Arial"/>
                <a:cs typeface="Arial"/>
              </a:rPr>
              <a:t>i</a:t>
            </a:r>
            <a:r>
              <a:rPr sz="2400" dirty="0">
                <a:latin typeface="Arial"/>
                <a:cs typeface="Arial"/>
              </a:rPr>
              <a:t>s r</a:t>
            </a:r>
            <a:r>
              <a:rPr sz="2400" spc="-5" dirty="0">
                <a:latin typeface="Arial"/>
                <a:cs typeface="Arial"/>
              </a:rPr>
              <a:t>equi</a:t>
            </a:r>
            <a:r>
              <a:rPr sz="2400" dirty="0">
                <a:latin typeface="Arial"/>
                <a:cs typeface="Arial"/>
              </a:rPr>
              <a:t>r</a:t>
            </a:r>
            <a:r>
              <a:rPr sz="2400" spc="-5" dirty="0">
                <a:latin typeface="Arial"/>
                <a:cs typeface="Arial"/>
              </a:rPr>
              <a:t>ed</a:t>
            </a:r>
            <a:endParaRPr sz="2400" dirty="0">
              <a:latin typeface="Arial"/>
              <a:cs typeface="Arial"/>
            </a:endParaRPr>
          </a:p>
          <a:p>
            <a:pPr marL="395605" marR="5080" indent="-342900">
              <a:lnSpc>
                <a:spcPct val="100000"/>
              </a:lnSpc>
              <a:buClr>
                <a:srgbClr val="0070C0"/>
              </a:buClr>
              <a:buFont typeface="Wingdings"/>
              <a:buChar char=""/>
              <a:tabLst>
                <a:tab pos="396240" algn="l"/>
              </a:tabLst>
            </a:pPr>
            <a:r>
              <a:rPr sz="2400" dirty="0">
                <a:latin typeface="Arial"/>
                <a:cs typeface="Arial"/>
              </a:rPr>
              <a:t>W</a:t>
            </a:r>
            <a:r>
              <a:rPr sz="2400" spc="-5" dirty="0">
                <a:latin typeface="Arial"/>
                <a:cs typeface="Arial"/>
              </a:rPr>
              <a:t>he</a:t>
            </a:r>
            <a:r>
              <a:rPr sz="2400" dirty="0">
                <a:latin typeface="Arial"/>
                <a:cs typeface="Arial"/>
              </a:rPr>
              <a:t>re 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m</a:t>
            </a:r>
            <a:r>
              <a:rPr sz="2400" spc="-5" dirty="0">
                <a:latin typeface="Arial"/>
                <a:cs typeface="Arial"/>
              </a:rPr>
              <a:t>oni</a:t>
            </a:r>
            <a:r>
              <a:rPr sz="2400" dirty="0">
                <a:latin typeface="Arial"/>
                <a:cs typeface="Arial"/>
              </a:rPr>
              <a:t>t</a:t>
            </a:r>
            <a:r>
              <a:rPr sz="2400" spc="-5" dirty="0">
                <a:latin typeface="Arial"/>
                <a:cs typeface="Arial"/>
              </a:rPr>
              <a:t>o</a:t>
            </a:r>
            <a:r>
              <a:rPr sz="2400" dirty="0">
                <a:latin typeface="Arial"/>
                <a:cs typeface="Arial"/>
              </a:rPr>
              <a:t>r</a:t>
            </a:r>
            <a:r>
              <a:rPr sz="2400" spc="-5" dirty="0">
                <a:latin typeface="Arial"/>
                <a:cs typeface="Arial"/>
              </a:rPr>
              <a:t>in</a:t>
            </a:r>
            <a:r>
              <a:rPr sz="2400" dirty="0">
                <a:latin typeface="Arial"/>
                <a:cs typeface="Arial"/>
              </a:rPr>
              <a:t>g</a:t>
            </a:r>
            <a:r>
              <a:rPr sz="2400" spc="25" dirty="0">
                <a:latin typeface="Arial"/>
                <a:cs typeface="Arial"/>
              </a:rPr>
              <a:t> </a:t>
            </a:r>
            <a:r>
              <a:rPr sz="2400" spc="-5" dirty="0">
                <a:latin typeface="Arial"/>
                <a:cs typeface="Arial"/>
              </a:rPr>
              <a:t>indi</a:t>
            </a:r>
            <a:r>
              <a:rPr sz="2400" dirty="0">
                <a:latin typeface="Arial"/>
                <a:cs typeface="Arial"/>
              </a:rPr>
              <a:t>c</a:t>
            </a:r>
            <a:r>
              <a:rPr sz="2400" spc="-5" dirty="0">
                <a:latin typeface="Arial"/>
                <a:cs typeface="Arial"/>
              </a:rPr>
              <a:t>a</a:t>
            </a:r>
            <a:r>
              <a:rPr sz="2400" dirty="0">
                <a:latin typeface="Arial"/>
                <a:cs typeface="Arial"/>
              </a:rPr>
              <a:t>t</a:t>
            </a:r>
            <a:r>
              <a:rPr sz="2400" spc="-5" dirty="0">
                <a:latin typeface="Arial"/>
                <a:cs typeface="Arial"/>
              </a:rPr>
              <a:t>e</a:t>
            </a:r>
            <a:r>
              <a:rPr sz="2400" dirty="0">
                <a:latin typeface="Arial"/>
                <a:cs typeface="Arial"/>
              </a:rPr>
              <a:t>s</a:t>
            </a:r>
            <a:r>
              <a:rPr sz="2400" spc="2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a:t>
            </a:r>
            <a:r>
              <a:rPr sz="2400" spc="5" dirty="0">
                <a:latin typeface="Arial"/>
                <a:cs typeface="Arial"/>
              </a:rPr>
              <a:t>t</a:t>
            </a:r>
            <a:r>
              <a:rPr sz="2400" spc="-5" dirty="0">
                <a:latin typeface="Arial"/>
                <a:cs typeface="Arial"/>
              </a:rPr>
              <a:t>io</a:t>
            </a:r>
            <a:r>
              <a:rPr sz="2400" dirty="0">
                <a:latin typeface="Arial"/>
                <a:cs typeface="Arial"/>
              </a:rPr>
              <a:t>n </a:t>
            </a:r>
            <a:r>
              <a:rPr sz="2400" spc="-5" dirty="0">
                <a:latin typeface="Arial"/>
                <a:cs typeface="Arial"/>
              </a:rPr>
              <a:t>i</a:t>
            </a:r>
            <a:r>
              <a:rPr sz="2400" dirty="0">
                <a:latin typeface="Arial"/>
                <a:cs typeface="Arial"/>
              </a:rPr>
              <a:t>s </a:t>
            </a:r>
            <a:r>
              <a:rPr sz="2400" dirty="0" smtClean="0">
                <a:latin typeface="Arial"/>
                <a:cs typeface="Arial"/>
              </a:rPr>
              <a:t>r</a:t>
            </a:r>
            <a:r>
              <a:rPr sz="2400" spc="-5" dirty="0" smtClean="0">
                <a:latin typeface="Arial"/>
                <a:cs typeface="Arial"/>
              </a:rPr>
              <a:t>equi</a:t>
            </a:r>
            <a:r>
              <a:rPr sz="2400" dirty="0" smtClean="0">
                <a:latin typeface="Arial"/>
                <a:cs typeface="Arial"/>
              </a:rPr>
              <a:t>r</a:t>
            </a:r>
            <a:r>
              <a:rPr sz="2400" spc="-5" dirty="0" smtClean="0">
                <a:latin typeface="Arial"/>
                <a:cs typeface="Arial"/>
              </a:rPr>
              <a:t>ed</a:t>
            </a:r>
            <a:r>
              <a:rPr lang="en-US" sz="2400" spc="-5" dirty="0" smtClean="0">
                <a:latin typeface="Arial"/>
                <a:cs typeface="Arial"/>
              </a:rPr>
              <a:t>,</a:t>
            </a:r>
            <a:r>
              <a:rPr sz="2400" spc="-5" dirty="0" smtClean="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PP</a:t>
            </a:r>
            <a:r>
              <a:rPr sz="2400" dirty="0">
                <a:latin typeface="Arial"/>
                <a:cs typeface="Arial"/>
              </a:rPr>
              <a:t>E </a:t>
            </a:r>
            <a:r>
              <a:rPr sz="2400" spc="-5" dirty="0">
                <a:latin typeface="Arial"/>
                <a:cs typeface="Arial"/>
              </a:rPr>
              <a:t>o</a:t>
            </a:r>
            <a:r>
              <a:rPr sz="2400" dirty="0">
                <a:latin typeface="Arial"/>
                <a:cs typeface="Arial"/>
              </a:rPr>
              <a:t>r</a:t>
            </a:r>
            <a:r>
              <a:rPr sz="2400" spc="5" dirty="0">
                <a:latin typeface="Arial"/>
                <a:cs typeface="Arial"/>
              </a:rPr>
              <a:t> </a:t>
            </a:r>
            <a:r>
              <a:rPr sz="2400" spc="-5" dirty="0">
                <a:latin typeface="Arial"/>
                <a:cs typeface="Arial"/>
              </a:rPr>
              <a:t>enginee</a:t>
            </a:r>
            <a:r>
              <a:rPr sz="2400" spc="5" dirty="0">
                <a:latin typeface="Arial"/>
                <a:cs typeface="Arial"/>
              </a:rPr>
              <a:t>r</a:t>
            </a:r>
            <a:r>
              <a:rPr sz="2400" spc="-5" dirty="0">
                <a:latin typeface="Arial"/>
                <a:cs typeface="Arial"/>
              </a:rPr>
              <a:t>in</a:t>
            </a:r>
            <a:r>
              <a:rPr sz="2400" dirty="0">
                <a:latin typeface="Arial"/>
                <a:cs typeface="Arial"/>
              </a:rPr>
              <a:t>g</a:t>
            </a:r>
            <a:r>
              <a:rPr sz="2400" spc="50"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ol</a:t>
            </a:r>
            <a:r>
              <a:rPr sz="2400" dirty="0">
                <a:latin typeface="Arial"/>
                <a:cs typeface="Arial"/>
              </a:rPr>
              <a:t>s </a:t>
            </a:r>
            <a:r>
              <a:rPr sz="2400" spc="-5" dirty="0">
                <a:latin typeface="Arial"/>
                <a:cs typeface="Arial"/>
              </a:rPr>
              <a:t>wil</a:t>
            </a:r>
            <a:r>
              <a:rPr sz="2400" dirty="0">
                <a:latin typeface="Arial"/>
                <a:cs typeface="Arial"/>
              </a:rPr>
              <a:t>l</a:t>
            </a:r>
            <a:r>
              <a:rPr sz="2400" spc="20" dirty="0">
                <a:latin typeface="Arial"/>
                <a:cs typeface="Arial"/>
              </a:rPr>
              <a:t> </a:t>
            </a:r>
            <a:r>
              <a:rPr sz="2400" spc="-5" dirty="0">
                <a:latin typeface="Arial"/>
                <a:cs typeface="Arial"/>
              </a:rPr>
              <a:t>be de</a:t>
            </a:r>
            <a:r>
              <a:rPr sz="2400" dirty="0">
                <a:latin typeface="Arial"/>
                <a:cs typeface="Arial"/>
              </a:rPr>
              <a:t>t</a:t>
            </a:r>
            <a:r>
              <a:rPr sz="2400" spc="-5" dirty="0">
                <a:latin typeface="Arial"/>
                <a:cs typeface="Arial"/>
              </a:rPr>
              <a:t>e</a:t>
            </a:r>
            <a:r>
              <a:rPr sz="2400" dirty="0">
                <a:latin typeface="Arial"/>
                <a:cs typeface="Arial"/>
              </a:rPr>
              <a:t>rm</a:t>
            </a:r>
            <a:r>
              <a:rPr sz="2400" spc="-5" dirty="0">
                <a:latin typeface="Arial"/>
                <a:cs typeface="Arial"/>
              </a:rPr>
              <a:t>ined</a:t>
            </a:r>
            <a:endParaRPr sz="24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30542"/>
            <a:ext cx="5179060" cy="1943735"/>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285"/>
              </a:spcBef>
            </a:pPr>
            <a:r>
              <a:rPr sz="2400" b="1" dirty="0">
                <a:solidFill>
                  <a:srgbClr val="004491"/>
                </a:solidFill>
                <a:latin typeface="Arial"/>
                <a:cs typeface="Arial"/>
              </a:rPr>
              <a:t>W</a:t>
            </a:r>
            <a:r>
              <a:rPr sz="2400" b="1" spc="-5" dirty="0">
                <a:solidFill>
                  <a:srgbClr val="004491"/>
                </a:solidFill>
                <a:latin typeface="Arial"/>
                <a:cs typeface="Arial"/>
              </a:rPr>
              <a:t>he</a:t>
            </a:r>
            <a:r>
              <a:rPr sz="2400" b="1" dirty="0">
                <a:solidFill>
                  <a:srgbClr val="004491"/>
                </a:solidFill>
                <a:latin typeface="Arial"/>
                <a:cs typeface="Arial"/>
              </a:rPr>
              <a:t>n</a:t>
            </a:r>
            <a:r>
              <a:rPr sz="2400" b="1" spc="-10" dirty="0">
                <a:solidFill>
                  <a:srgbClr val="004491"/>
                </a:solidFill>
                <a:latin typeface="Arial"/>
                <a:cs typeface="Arial"/>
              </a:rPr>
              <a:t> </a:t>
            </a:r>
            <a:r>
              <a:rPr sz="2400" b="1" spc="-5" dirty="0">
                <a:solidFill>
                  <a:srgbClr val="004491"/>
                </a:solidFill>
                <a:latin typeface="Arial"/>
                <a:cs typeface="Arial"/>
              </a:rPr>
              <a:t>shou</a:t>
            </a:r>
            <a:r>
              <a:rPr sz="2400" b="1" dirty="0">
                <a:solidFill>
                  <a:srgbClr val="004491"/>
                </a:solidFill>
                <a:latin typeface="Arial"/>
                <a:cs typeface="Arial"/>
              </a:rPr>
              <a:t>ld</a:t>
            </a:r>
            <a:r>
              <a:rPr sz="2400" b="1" spc="-25" dirty="0">
                <a:solidFill>
                  <a:srgbClr val="004491"/>
                </a:solidFill>
                <a:latin typeface="Arial"/>
                <a:cs typeface="Arial"/>
              </a:rPr>
              <a:t> </a:t>
            </a:r>
            <a:r>
              <a:rPr sz="2400" b="1" dirty="0">
                <a:solidFill>
                  <a:srgbClr val="004491"/>
                </a:solidFill>
                <a:latin typeface="Arial"/>
                <a:cs typeface="Arial"/>
              </a:rPr>
              <a:t>a 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a:t>
            </a:r>
            <a:r>
              <a:rPr sz="2400" b="1" spc="-5" dirty="0">
                <a:solidFill>
                  <a:srgbClr val="004491"/>
                </a:solidFill>
                <a:latin typeface="Arial"/>
                <a:cs typeface="Arial"/>
              </a:rPr>
              <a:t>b</a:t>
            </a:r>
            <a:r>
              <a:rPr sz="2400" b="1" dirty="0">
                <a:solidFill>
                  <a:srgbClr val="004491"/>
                </a:solidFill>
                <a:latin typeface="Arial"/>
                <a:cs typeface="Arial"/>
              </a:rPr>
              <a:t>e</a:t>
            </a:r>
            <a:r>
              <a:rPr sz="2400" b="1" spc="-10" dirty="0">
                <a:solidFill>
                  <a:srgbClr val="004491"/>
                </a:solidFill>
                <a:latin typeface="Arial"/>
                <a:cs typeface="Arial"/>
              </a:rPr>
              <a:t> </a:t>
            </a:r>
            <a:r>
              <a:rPr sz="2400" b="1" spc="25" dirty="0">
                <a:solidFill>
                  <a:srgbClr val="004491"/>
                </a:solidFill>
                <a:latin typeface="Arial"/>
                <a:cs typeface="Arial"/>
              </a:rPr>
              <a:t>w</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n?</a:t>
            </a:r>
            <a:endParaRPr sz="2400">
              <a:latin typeface="Arial"/>
              <a:cs typeface="Arial"/>
            </a:endParaRPr>
          </a:p>
          <a:p>
            <a:pPr>
              <a:lnSpc>
                <a:spcPct val="100000"/>
              </a:lnSpc>
              <a:spcBef>
                <a:spcPts val="5"/>
              </a:spcBef>
            </a:pPr>
            <a:endParaRPr sz="2500">
              <a:latin typeface="Times New Roman"/>
              <a:cs typeface="Times New Roman"/>
            </a:endParaRPr>
          </a:p>
          <a:p>
            <a:pPr marL="52705">
              <a:lnSpc>
                <a:spcPct val="100000"/>
              </a:lnSpc>
            </a:pPr>
            <a:r>
              <a:rPr sz="2400" spc="-5" dirty="0">
                <a:latin typeface="Arial"/>
                <a:cs typeface="Arial"/>
              </a:rPr>
              <a:t>Che</a:t>
            </a:r>
            <a:r>
              <a:rPr sz="2400" dirty="0">
                <a:latin typeface="Arial"/>
                <a:cs typeface="Arial"/>
              </a:rPr>
              <a:t>ck</a:t>
            </a:r>
            <a:r>
              <a:rPr sz="2400" spc="-5" dirty="0">
                <a:latin typeface="Arial"/>
                <a:cs typeface="Arial"/>
              </a:rPr>
              <a:t>li</a:t>
            </a:r>
            <a:r>
              <a:rPr sz="2400" dirty="0">
                <a:latin typeface="Arial"/>
                <a:cs typeface="Arial"/>
              </a:rPr>
              <a:t>st</a:t>
            </a:r>
            <a:r>
              <a:rPr sz="2400" spc="3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pe</a:t>
            </a:r>
            <a:r>
              <a:rPr sz="2400" dirty="0">
                <a:latin typeface="Arial"/>
                <a:cs typeface="Arial"/>
              </a:rPr>
              <a:t>rm</a:t>
            </a:r>
            <a:r>
              <a:rPr sz="2400" spc="-5" dirty="0">
                <a:latin typeface="Arial"/>
                <a:cs typeface="Arial"/>
              </a:rPr>
              <a:t>i</a:t>
            </a:r>
            <a:r>
              <a:rPr sz="2400" dirty="0">
                <a:latin typeface="Arial"/>
                <a:cs typeface="Arial"/>
              </a:rPr>
              <a:t>ss</a:t>
            </a:r>
            <a:r>
              <a:rPr sz="2400" spc="-5" dirty="0">
                <a:latin typeface="Arial"/>
                <a:cs typeface="Arial"/>
              </a:rPr>
              <a:t>ibl</a:t>
            </a:r>
            <a:r>
              <a:rPr sz="2400" dirty="0">
                <a:latin typeface="Arial"/>
                <a:cs typeface="Arial"/>
              </a:rPr>
              <a:t>e</a:t>
            </a:r>
            <a:r>
              <a:rPr sz="2400" spc="3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a</a:t>
            </a:r>
            <a:r>
              <a:rPr sz="2400" dirty="0">
                <a:latin typeface="Arial"/>
                <a:cs typeface="Arial"/>
              </a:rPr>
              <a:t>ct</a:t>
            </a:r>
            <a:r>
              <a:rPr sz="2400" spc="-5" dirty="0">
                <a:latin typeface="Arial"/>
                <a:cs typeface="Arial"/>
              </a:rPr>
              <a:t>i</a:t>
            </a:r>
            <a:r>
              <a:rPr sz="2400" dirty="0">
                <a:latin typeface="Arial"/>
                <a:cs typeface="Arial"/>
              </a:rPr>
              <a:t>ce</a:t>
            </a:r>
            <a:endParaRPr sz="2400">
              <a:latin typeface="Arial"/>
              <a:cs typeface="Arial"/>
            </a:endParaRPr>
          </a:p>
          <a:p>
            <a:pPr marL="395605" indent="-342900">
              <a:lnSpc>
                <a:spcPct val="100000"/>
              </a:lnSpc>
              <a:buClr>
                <a:srgbClr val="253E91"/>
              </a:buClr>
              <a:buFont typeface="Wingdings"/>
              <a:buChar char=""/>
              <a:tabLst>
                <a:tab pos="396240" algn="l"/>
              </a:tabLst>
            </a:pPr>
            <a:r>
              <a:rPr sz="2400" spc="-5" dirty="0">
                <a:latin typeface="Arial"/>
                <a:cs typeface="Arial"/>
              </a:rPr>
              <a:t>Che</a:t>
            </a:r>
            <a:r>
              <a:rPr sz="2400" dirty="0">
                <a:latin typeface="Arial"/>
                <a:cs typeface="Arial"/>
              </a:rPr>
              <a:t>ck</a:t>
            </a:r>
            <a:r>
              <a:rPr sz="2400" spc="15" dirty="0">
                <a:latin typeface="Arial"/>
                <a:cs typeface="Arial"/>
              </a:rPr>
              <a:t> </a:t>
            </a:r>
            <a:r>
              <a:rPr sz="2400" spc="-5" dirty="0">
                <a:latin typeface="Arial"/>
                <a:cs typeface="Arial"/>
              </a:rPr>
              <a:t>al</a:t>
            </a:r>
            <a:r>
              <a:rPr sz="2400" dirty="0">
                <a:latin typeface="Arial"/>
                <a:cs typeface="Arial"/>
              </a:rPr>
              <a:t>l</a:t>
            </a:r>
            <a:r>
              <a:rPr sz="2400" spc="10" dirty="0">
                <a:latin typeface="Arial"/>
                <a:cs typeface="Arial"/>
              </a:rPr>
              <a:t> </a:t>
            </a:r>
            <a:r>
              <a:rPr sz="2400" dirty="0">
                <a:latin typeface="Arial"/>
                <a:cs typeface="Arial"/>
              </a:rPr>
              <a:t>t</a:t>
            </a:r>
            <a:r>
              <a:rPr sz="2400" spc="-5" dirty="0">
                <a:latin typeface="Arial"/>
                <a:cs typeface="Arial"/>
              </a:rPr>
              <a:t>ha</a:t>
            </a:r>
            <a:r>
              <a:rPr sz="2400" dirty="0">
                <a:latin typeface="Arial"/>
                <a:cs typeface="Arial"/>
              </a:rPr>
              <a:t>t</a:t>
            </a:r>
            <a:r>
              <a:rPr sz="2400" spc="-5" dirty="0">
                <a:latin typeface="Arial"/>
                <a:cs typeface="Arial"/>
              </a:rPr>
              <a:t> appl</a:t>
            </a:r>
            <a:r>
              <a:rPr sz="2400" dirty="0">
                <a:latin typeface="Arial"/>
                <a:cs typeface="Arial"/>
              </a:rPr>
              <a:t>y</a:t>
            </a:r>
            <a:endParaRPr sz="2400">
              <a:latin typeface="Arial"/>
              <a:cs typeface="Arial"/>
            </a:endParaRPr>
          </a:p>
        </p:txBody>
      </p:sp>
      <p:sp>
        <p:nvSpPr>
          <p:cNvPr id="5" name="object 5"/>
          <p:cNvSpPr txBox="1"/>
          <p:nvPr/>
        </p:nvSpPr>
        <p:spPr>
          <a:xfrm>
            <a:off x="5771009" y="930211"/>
            <a:ext cx="2918460" cy="5680075"/>
          </a:xfrm>
          <a:prstGeom prst="rect">
            <a:avLst/>
          </a:prstGeom>
        </p:spPr>
        <p:txBody>
          <a:bodyPr vert="horz" wrap="square" lIns="0" tIns="0" rIns="0" bIns="0" rtlCol="0">
            <a:spAutoFit/>
          </a:bodyPr>
          <a:lstStyle/>
          <a:p>
            <a:pPr marR="87630" algn="r">
              <a:lnSpc>
                <a:spcPct val="100000"/>
              </a:lnSpc>
            </a:pPr>
            <a:r>
              <a:rPr sz="1400" spc="-5" dirty="0">
                <a:latin typeface="Arial"/>
                <a:cs typeface="Arial"/>
              </a:rPr>
              <a:t>1</a:t>
            </a:r>
            <a:r>
              <a:rPr sz="1400" dirty="0">
                <a:latin typeface="Arial"/>
                <a:cs typeface="Arial"/>
              </a:rPr>
              <a:t>2</a:t>
            </a:r>
            <a:endParaRPr sz="1400">
              <a:latin typeface="Arial"/>
              <a:cs typeface="Arial"/>
            </a:endParaRPr>
          </a:p>
        </p:txBody>
      </p:sp>
      <p:sp>
        <p:nvSpPr>
          <p:cNvPr id="6" name="object 6"/>
          <p:cNvSpPr/>
          <p:nvPr/>
        </p:nvSpPr>
        <p:spPr>
          <a:xfrm>
            <a:off x="5771009" y="930211"/>
            <a:ext cx="2918444" cy="567998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086345" y="6296199"/>
            <a:ext cx="244602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C</a:t>
            </a:r>
            <a:r>
              <a:rPr sz="1200" dirty="0">
                <a:latin typeface="Arial"/>
                <a:cs typeface="Arial"/>
              </a:rPr>
              <a:t>heck</a:t>
            </a:r>
            <a:r>
              <a:rPr sz="1200" spc="-5" dirty="0">
                <a:latin typeface="Arial"/>
                <a:cs typeface="Arial"/>
              </a:rPr>
              <a:t>li</a:t>
            </a:r>
            <a:r>
              <a:rPr sz="1200" dirty="0">
                <a:latin typeface="Arial"/>
                <a:cs typeface="Arial"/>
              </a:rPr>
              <a:t>st</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5" dirty="0">
                <a:latin typeface="Arial"/>
                <a:cs typeface="Arial"/>
              </a:rPr>
              <a:t> </a:t>
            </a:r>
            <a:r>
              <a:rPr sz="1200" dirty="0">
                <a:latin typeface="Arial"/>
                <a:cs typeface="Arial"/>
              </a:rPr>
              <a:t>3384</a:t>
            </a:r>
            <a:r>
              <a:rPr sz="1200" spc="-5" dirty="0">
                <a:latin typeface="Arial"/>
                <a:cs typeface="Arial"/>
              </a:rPr>
              <a:t>-</a:t>
            </a:r>
            <a:r>
              <a:rPr sz="1200" spc="-10" dirty="0">
                <a:latin typeface="Arial"/>
                <a:cs typeface="Arial"/>
              </a:rPr>
              <a:t>0</a:t>
            </a:r>
            <a:r>
              <a:rPr sz="1200" dirty="0">
                <a:latin typeface="Arial"/>
                <a:cs typeface="Arial"/>
              </a:rPr>
              <a:t>9</a:t>
            </a:r>
            <a:r>
              <a:rPr sz="1200" spc="-5" dirty="0">
                <a:latin typeface="Arial"/>
                <a:cs typeface="Arial"/>
              </a:rPr>
              <a:t> </a:t>
            </a:r>
            <a:r>
              <a:rPr sz="1200" dirty="0">
                <a:latin typeface="Arial"/>
                <a:cs typeface="Arial"/>
              </a:rPr>
              <a:t>2</a:t>
            </a:r>
            <a:r>
              <a:rPr sz="1200" spc="-10" dirty="0">
                <a:latin typeface="Arial"/>
                <a:cs typeface="Arial"/>
              </a:rPr>
              <a:t>011</a:t>
            </a:r>
            <a:endParaRPr sz="120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13</a:t>
            </a:fld>
            <a:endParaRPr dirty="0"/>
          </a:p>
        </p:txBody>
      </p:sp>
      <p:sp>
        <p:nvSpPr>
          <p:cNvPr id="4" name="object 4"/>
          <p:cNvSpPr txBox="1"/>
          <p:nvPr/>
        </p:nvSpPr>
        <p:spPr>
          <a:xfrm>
            <a:off x="535924" y="1010848"/>
            <a:ext cx="7561580" cy="342646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dirty="0">
                <a:solidFill>
                  <a:srgbClr val="004491"/>
                </a:solidFill>
                <a:latin typeface="Arial"/>
                <a:cs typeface="Arial"/>
              </a:rPr>
              <a:t>W</a:t>
            </a:r>
            <a:r>
              <a:rPr sz="2400" b="1" spc="-5" dirty="0">
                <a:solidFill>
                  <a:srgbClr val="004491"/>
                </a:solidFill>
                <a:latin typeface="Arial"/>
                <a:cs typeface="Arial"/>
              </a:rPr>
              <a:t>he</a:t>
            </a:r>
            <a:r>
              <a:rPr sz="2400" b="1" dirty="0">
                <a:solidFill>
                  <a:srgbClr val="004491"/>
                </a:solidFill>
                <a:latin typeface="Arial"/>
                <a:cs typeface="Arial"/>
              </a:rPr>
              <a:t>n</a:t>
            </a:r>
            <a:r>
              <a:rPr sz="2400" b="1" spc="-10" dirty="0">
                <a:solidFill>
                  <a:srgbClr val="004491"/>
                </a:solidFill>
                <a:latin typeface="Arial"/>
                <a:cs typeface="Arial"/>
              </a:rPr>
              <a:t> </a:t>
            </a:r>
            <a:r>
              <a:rPr sz="2400" b="1" spc="-5" dirty="0">
                <a:solidFill>
                  <a:srgbClr val="004491"/>
                </a:solidFill>
                <a:latin typeface="Arial"/>
                <a:cs typeface="Arial"/>
              </a:rPr>
              <a:t>shou</a:t>
            </a:r>
            <a:r>
              <a:rPr sz="2400" b="1" dirty="0">
                <a:solidFill>
                  <a:srgbClr val="004491"/>
                </a:solidFill>
                <a:latin typeface="Arial"/>
                <a:cs typeface="Arial"/>
              </a:rPr>
              <a:t>ld</a:t>
            </a:r>
            <a:r>
              <a:rPr sz="2400" b="1" spc="-25" dirty="0">
                <a:solidFill>
                  <a:srgbClr val="004491"/>
                </a:solidFill>
                <a:latin typeface="Arial"/>
                <a:cs typeface="Arial"/>
              </a:rPr>
              <a:t> </a:t>
            </a:r>
            <a:r>
              <a:rPr sz="2400" b="1" dirty="0">
                <a:solidFill>
                  <a:srgbClr val="004491"/>
                </a:solidFill>
                <a:latin typeface="Arial"/>
                <a:cs typeface="Arial"/>
              </a:rPr>
              <a:t>a 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a:t>
            </a:r>
            <a:r>
              <a:rPr sz="2400" b="1" spc="-5" dirty="0">
                <a:solidFill>
                  <a:srgbClr val="004491"/>
                </a:solidFill>
                <a:latin typeface="Arial"/>
                <a:cs typeface="Arial"/>
              </a:rPr>
              <a:t>b</a:t>
            </a:r>
            <a:r>
              <a:rPr sz="2400" b="1" dirty="0">
                <a:solidFill>
                  <a:srgbClr val="004491"/>
                </a:solidFill>
                <a:latin typeface="Arial"/>
                <a:cs typeface="Arial"/>
              </a:rPr>
              <a:t>e</a:t>
            </a:r>
            <a:r>
              <a:rPr sz="2400" b="1" spc="-10" dirty="0">
                <a:solidFill>
                  <a:srgbClr val="004491"/>
                </a:solidFill>
                <a:latin typeface="Arial"/>
                <a:cs typeface="Arial"/>
              </a:rPr>
              <a:t> </a:t>
            </a:r>
            <a:r>
              <a:rPr sz="2400" b="1" spc="25" dirty="0">
                <a:solidFill>
                  <a:srgbClr val="004491"/>
                </a:solidFill>
                <a:latin typeface="Arial"/>
                <a:cs typeface="Arial"/>
              </a:rPr>
              <a:t>w</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n?</a:t>
            </a:r>
            <a:endParaRPr sz="2400">
              <a:latin typeface="Arial"/>
              <a:cs typeface="Arial"/>
            </a:endParaRPr>
          </a:p>
          <a:p>
            <a:pPr>
              <a:lnSpc>
                <a:spcPct val="100000"/>
              </a:lnSpc>
              <a:spcBef>
                <a:spcPts val="5"/>
              </a:spcBef>
            </a:pPr>
            <a:endParaRPr sz="2500">
              <a:latin typeface="Times New Roman"/>
              <a:cs typeface="Times New Roman"/>
            </a:endParaRPr>
          </a:p>
          <a:p>
            <a:pPr marL="52705" marR="5080">
              <a:lnSpc>
                <a:spcPct val="100000"/>
              </a:lnSpc>
            </a:pP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a:t>
            </a:r>
            <a:r>
              <a:rPr sz="2400" dirty="0">
                <a:latin typeface="Arial"/>
                <a:cs typeface="Arial"/>
              </a:rPr>
              <a:t>s</a:t>
            </a:r>
            <a:r>
              <a:rPr sz="2400" spc="2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s</a:t>
            </a:r>
            <a:r>
              <a:rPr sz="2400" spc="-5" dirty="0">
                <a:latin typeface="Arial"/>
                <a:cs typeface="Arial"/>
              </a:rPr>
              <a:t>upplie</a:t>
            </a:r>
            <a:r>
              <a:rPr sz="2400" dirty="0">
                <a:latin typeface="Arial"/>
                <a:cs typeface="Arial"/>
              </a:rPr>
              <a:t>d</a:t>
            </a:r>
            <a:r>
              <a:rPr sz="2400" spc="35" dirty="0">
                <a:latin typeface="Arial"/>
                <a:cs typeface="Arial"/>
              </a:rPr>
              <a:t> </a:t>
            </a:r>
            <a:r>
              <a:rPr sz="2400" spc="-5" dirty="0">
                <a:latin typeface="Arial"/>
                <a:cs typeface="Arial"/>
              </a:rPr>
              <a:t>wi</a:t>
            </a:r>
            <a:r>
              <a:rPr sz="2400" dirty="0">
                <a:latin typeface="Arial"/>
                <a:cs typeface="Arial"/>
              </a:rPr>
              <a:t>th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 “</a:t>
            </a:r>
            <a:r>
              <a:rPr sz="2400" spc="-5" dirty="0">
                <a:latin typeface="Arial"/>
                <a:cs typeface="Arial"/>
              </a:rPr>
              <a:t>when al</a:t>
            </a:r>
            <a:r>
              <a:rPr sz="2400" dirty="0">
                <a:latin typeface="Arial"/>
                <a:cs typeface="Arial"/>
              </a:rPr>
              <a:t>l</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e</a:t>
            </a:r>
            <a:r>
              <a:rPr sz="2400" dirty="0">
                <a:latin typeface="Arial"/>
                <a:cs typeface="Arial"/>
              </a:rPr>
              <a:t>f</a:t>
            </a:r>
            <a:r>
              <a:rPr sz="2400" spc="-5" dirty="0">
                <a:latin typeface="Arial"/>
                <a:cs typeface="Arial"/>
              </a:rPr>
              <a:t>e</a:t>
            </a:r>
            <a:r>
              <a:rPr sz="2400" dirty="0">
                <a:latin typeface="Arial"/>
                <a:cs typeface="Arial"/>
              </a:rPr>
              <a:t>rr</a:t>
            </a:r>
            <a:r>
              <a:rPr sz="2400" spc="-5" dirty="0">
                <a:latin typeface="Arial"/>
                <a:cs typeface="Arial"/>
              </a:rPr>
              <a:t>e</a:t>
            </a:r>
            <a:r>
              <a:rPr sz="2400" dirty="0">
                <a:latin typeface="Arial"/>
                <a:cs typeface="Arial"/>
              </a:rPr>
              <a:t>d m</a:t>
            </a:r>
            <a:r>
              <a:rPr sz="2400" spc="-5" dirty="0">
                <a:latin typeface="Arial"/>
                <a:cs typeface="Arial"/>
              </a:rPr>
              <a:t>e</a:t>
            </a:r>
            <a:r>
              <a:rPr sz="2400" dirty="0">
                <a:latin typeface="Arial"/>
                <a:cs typeface="Arial"/>
              </a:rPr>
              <a:t>t</a:t>
            </a:r>
            <a:r>
              <a:rPr sz="2400" spc="-5" dirty="0">
                <a:latin typeface="Arial"/>
                <a:cs typeface="Arial"/>
              </a:rPr>
              <a:t>hod</a:t>
            </a:r>
            <a:r>
              <a:rPr sz="2400" dirty="0">
                <a:latin typeface="Arial"/>
                <a:cs typeface="Arial"/>
              </a:rPr>
              <a:t>s s</a:t>
            </a:r>
            <a:r>
              <a:rPr sz="2400" spc="-5" dirty="0">
                <a:latin typeface="Arial"/>
                <a:cs typeface="Arial"/>
              </a:rPr>
              <a:t>u</a:t>
            </a:r>
            <a:r>
              <a:rPr sz="2400" dirty="0">
                <a:latin typeface="Arial"/>
                <a:cs typeface="Arial"/>
              </a:rPr>
              <a:t>ch </a:t>
            </a:r>
            <a:r>
              <a:rPr sz="2400" spc="-5" dirty="0">
                <a:latin typeface="Arial"/>
                <a:cs typeface="Arial"/>
              </a:rPr>
              <a:t>a</a:t>
            </a:r>
            <a:r>
              <a:rPr sz="2400" dirty="0">
                <a:latin typeface="Arial"/>
                <a:cs typeface="Arial"/>
              </a:rPr>
              <a:t>s </a:t>
            </a:r>
            <a:r>
              <a:rPr sz="2400" spc="-5" dirty="0">
                <a:latin typeface="Arial"/>
                <a:cs typeface="Arial"/>
              </a:rPr>
              <a:t>enginee</a:t>
            </a:r>
            <a:r>
              <a:rPr sz="2400" dirty="0">
                <a:latin typeface="Arial"/>
                <a:cs typeface="Arial"/>
              </a:rPr>
              <a:t>r</a:t>
            </a:r>
            <a:r>
              <a:rPr sz="2400" spc="-5" dirty="0">
                <a:latin typeface="Arial"/>
                <a:cs typeface="Arial"/>
              </a:rPr>
              <a:t>in</a:t>
            </a:r>
            <a:r>
              <a:rPr sz="2400" dirty="0">
                <a:latin typeface="Arial"/>
                <a:cs typeface="Arial"/>
              </a:rPr>
              <a:t>g</a:t>
            </a:r>
            <a:r>
              <a:rPr sz="2400" spc="50"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ol</a:t>
            </a:r>
            <a:r>
              <a:rPr sz="2400" dirty="0">
                <a:latin typeface="Arial"/>
                <a:cs typeface="Arial"/>
              </a:rPr>
              <a:t>s </a:t>
            </a:r>
            <a:r>
              <a:rPr sz="2400" spc="-5" dirty="0">
                <a:latin typeface="Arial"/>
                <a:cs typeface="Arial"/>
              </a:rPr>
              <a:t>and ad</a:t>
            </a:r>
            <a:r>
              <a:rPr sz="2400" dirty="0">
                <a:latin typeface="Arial"/>
                <a:cs typeface="Arial"/>
              </a:rPr>
              <a:t>m</a:t>
            </a:r>
            <a:r>
              <a:rPr sz="2400" spc="-5" dirty="0">
                <a:latin typeface="Arial"/>
                <a:cs typeface="Arial"/>
              </a:rPr>
              <a:t>ini</a:t>
            </a:r>
            <a:r>
              <a:rPr sz="2400" dirty="0">
                <a:latin typeface="Arial"/>
                <a:cs typeface="Arial"/>
              </a:rPr>
              <a:t>s</a:t>
            </a:r>
            <a:r>
              <a:rPr sz="2400" spc="5" dirty="0">
                <a:latin typeface="Arial"/>
                <a:cs typeface="Arial"/>
              </a:rPr>
              <a:t>t</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i</a:t>
            </a:r>
            <a:r>
              <a:rPr sz="2400" dirty="0">
                <a:latin typeface="Arial"/>
                <a:cs typeface="Arial"/>
              </a:rPr>
              <a:t>ve</a:t>
            </a:r>
            <a:r>
              <a:rPr sz="2400" spc="25"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ol</a:t>
            </a:r>
            <a:r>
              <a:rPr sz="2400" dirty="0">
                <a:latin typeface="Arial"/>
                <a:cs typeface="Arial"/>
              </a:rPr>
              <a:t>s 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a:t>
            </a:r>
            <a:r>
              <a:rPr sz="2400" spc="5" dirty="0">
                <a:latin typeface="Arial"/>
                <a:cs typeface="Arial"/>
              </a:rPr>
              <a:t>t</a:t>
            </a:r>
            <a:r>
              <a:rPr sz="2400" spc="-5" dirty="0">
                <a:latin typeface="Arial"/>
                <a:cs typeface="Arial"/>
              </a:rPr>
              <a:t>in</a:t>
            </a:r>
            <a:r>
              <a:rPr sz="2400" dirty="0">
                <a:latin typeface="Arial"/>
                <a:cs typeface="Arial"/>
              </a:rPr>
              <a:t>g</a:t>
            </a:r>
            <a:r>
              <a:rPr sz="2400" spc="10" dirty="0">
                <a:latin typeface="Arial"/>
                <a:cs typeface="Arial"/>
              </a:rPr>
              <a:t> </a:t>
            </a:r>
            <a:r>
              <a:rPr sz="2400" dirty="0">
                <a:latin typeface="Arial"/>
                <a:cs typeface="Arial"/>
              </a:rPr>
              <a:t>t</a:t>
            </a:r>
            <a:r>
              <a:rPr sz="2400" spc="-5" dirty="0">
                <a:latin typeface="Arial"/>
                <a:cs typeface="Arial"/>
              </a:rPr>
              <a:t>he</a:t>
            </a:r>
            <a:r>
              <a:rPr sz="2400" dirty="0">
                <a:latin typeface="Arial"/>
                <a:cs typeface="Arial"/>
              </a:rPr>
              <a:t>m</a:t>
            </a:r>
            <a:r>
              <a:rPr sz="2400" spc="-5" dirty="0">
                <a:latin typeface="Arial"/>
                <a:cs typeface="Arial"/>
              </a:rPr>
              <a:t> </a:t>
            </a:r>
            <a:r>
              <a:rPr sz="2400" dirty="0">
                <a:latin typeface="Arial"/>
                <a:cs typeface="Arial"/>
              </a:rPr>
              <a:t>fr</a:t>
            </a:r>
            <a:r>
              <a:rPr sz="2400" spc="-5" dirty="0">
                <a:latin typeface="Arial"/>
                <a:cs typeface="Arial"/>
              </a:rPr>
              <a:t>o</a:t>
            </a:r>
            <a:r>
              <a:rPr sz="2400" dirty="0">
                <a:latin typeface="Arial"/>
                <a:cs typeface="Arial"/>
              </a:rPr>
              <a:t>m </a:t>
            </a:r>
            <a:r>
              <a:rPr sz="2400" spc="-5" dirty="0">
                <a:latin typeface="Arial"/>
                <a:cs typeface="Arial"/>
              </a:rPr>
              <a:t>b</a:t>
            </a:r>
            <a:r>
              <a:rPr sz="2400" dirty="0">
                <a:latin typeface="Arial"/>
                <a:cs typeface="Arial"/>
              </a:rPr>
              <a:t>r</a:t>
            </a:r>
            <a:r>
              <a:rPr sz="2400" spc="-5" dirty="0">
                <a:latin typeface="Arial"/>
                <a:cs typeface="Arial"/>
              </a:rPr>
              <a:t>ea</a:t>
            </a:r>
            <a:r>
              <a:rPr sz="2400" dirty="0">
                <a:latin typeface="Arial"/>
                <a:cs typeface="Arial"/>
              </a:rPr>
              <a:t>t</a:t>
            </a:r>
            <a:r>
              <a:rPr sz="2400" spc="-5" dirty="0">
                <a:latin typeface="Arial"/>
                <a:cs typeface="Arial"/>
              </a:rPr>
              <a:t>hin</a:t>
            </a:r>
            <a:r>
              <a:rPr sz="2400" dirty="0">
                <a:latin typeface="Arial"/>
                <a:cs typeface="Arial"/>
              </a:rPr>
              <a:t>g</a:t>
            </a:r>
            <a:r>
              <a:rPr sz="2400" spc="25"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a:t>
            </a:r>
            <a:r>
              <a:rPr sz="2400" spc="-5" dirty="0">
                <a:latin typeface="Arial"/>
                <a:cs typeface="Arial"/>
              </a:rPr>
              <a:t>a</a:t>
            </a:r>
            <a:r>
              <a:rPr sz="2400" dirty="0">
                <a:latin typeface="Arial"/>
                <a:cs typeface="Arial"/>
              </a:rPr>
              <a:t>m</a:t>
            </a:r>
            <a:r>
              <a:rPr sz="2400" spc="-5" dirty="0">
                <a:latin typeface="Arial"/>
                <a:cs typeface="Arial"/>
              </a:rPr>
              <a:t>ina</a:t>
            </a:r>
            <a:r>
              <a:rPr sz="2400" dirty="0">
                <a:latin typeface="Arial"/>
                <a:cs typeface="Arial"/>
              </a:rPr>
              <a:t>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ai</a:t>
            </a:r>
            <a:r>
              <a:rPr sz="2400" dirty="0">
                <a:latin typeface="Arial"/>
                <a:cs typeface="Arial"/>
              </a:rPr>
              <a:t>r</a:t>
            </a:r>
            <a:r>
              <a:rPr sz="2400" spc="5" dirty="0">
                <a:latin typeface="Arial"/>
                <a:cs typeface="Arial"/>
              </a:rPr>
              <a:t> </a:t>
            </a:r>
            <a:r>
              <a:rPr sz="2400" spc="-5" dirty="0">
                <a:latin typeface="Arial"/>
                <a:cs typeface="Arial"/>
              </a:rPr>
              <a:t>ha</a:t>
            </a:r>
            <a:r>
              <a:rPr sz="2400" dirty="0">
                <a:latin typeface="Arial"/>
                <a:cs typeface="Arial"/>
              </a:rPr>
              <a:t>ve</a:t>
            </a:r>
            <a:r>
              <a:rPr sz="2400" spc="10" dirty="0">
                <a:latin typeface="Arial"/>
                <a:cs typeface="Arial"/>
              </a:rPr>
              <a:t> </a:t>
            </a:r>
            <a:r>
              <a:rPr sz="2400" spc="-5" dirty="0">
                <a:latin typeface="Arial"/>
                <a:cs typeface="Arial"/>
              </a:rPr>
              <a:t>bee</a:t>
            </a:r>
            <a:r>
              <a:rPr sz="2400" dirty="0">
                <a:latin typeface="Arial"/>
                <a:cs typeface="Arial"/>
              </a:rPr>
              <a:t>n</a:t>
            </a:r>
            <a:r>
              <a:rPr sz="2400" spc="10" dirty="0">
                <a:latin typeface="Arial"/>
                <a:cs typeface="Arial"/>
              </a:rPr>
              <a:t> </a:t>
            </a:r>
            <a:r>
              <a:rPr sz="2400" spc="-5" dirty="0">
                <a:latin typeface="Arial"/>
                <a:cs typeface="Arial"/>
              </a:rPr>
              <a:t>de</a:t>
            </a:r>
            <a:r>
              <a:rPr sz="2400" dirty="0">
                <a:latin typeface="Arial"/>
                <a:cs typeface="Arial"/>
              </a:rPr>
              <a:t>t</a:t>
            </a:r>
            <a:r>
              <a:rPr sz="2400" spc="-5" dirty="0">
                <a:latin typeface="Arial"/>
                <a:cs typeface="Arial"/>
              </a:rPr>
              <a:t>e</a:t>
            </a:r>
            <a:r>
              <a:rPr sz="2400" dirty="0">
                <a:latin typeface="Arial"/>
                <a:cs typeface="Arial"/>
              </a:rPr>
              <a:t>rm</a:t>
            </a:r>
            <a:r>
              <a:rPr sz="2400" spc="-5" dirty="0">
                <a:latin typeface="Arial"/>
                <a:cs typeface="Arial"/>
              </a:rPr>
              <a:t>ine</a:t>
            </a:r>
            <a:r>
              <a:rPr sz="2400" dirty="0">
                <a:latin typeface="Arial"/>
                <a:cs typeface="Arial"/>
              </a:rPr>
              <a:t>d</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be in</a:t>
            </a:r>
            <a:r>
              <a:rPr sz="2400" dirty="0">
                <a:latin typeface="Arial"/>
                <a:cs typeface="Arial"/>
              </a:rPr>
              <a:t>s</a:t>
            </a:r>
            <a:r>
              <a:rPr sz="2400" spc="-5" dirty="0">
                <a:latin typeface="Arial"/>
                <a:cs typeface="Arial"/>
              </a:rPr>
              <a:t>u</a:t>
            </a:r>
            <a:r>
              <a:rPr sz="2400" dirty="0">
                <a:latin typeface="Arial"/>
                <a:cs typeface="Arial"/>
              </a:rPr>
              <a:t>ff</a:t>
            </a:r>
            <a:r>
              <a:rPr sz="2400" spc="-5" dirty="0">
                <a:latin typeface="Arial"/>
                <a:cs typeface="Arial"/>
              </a:rPr>
              <a:t>i</a:t>
            </a:r>
            <a:r>
              <a:rPr sz="2400" dirty="0">
                <a:latin typeface="Arial"/>
                <a:cs typeface="Arial"/>
              </a:rPr>
              <a:t>c</a:t>
            </a:r>
            <a:r>
              <a:rPr sz="2400" spc="-5" dirty="0">
                <a:latin typeface="Arial"/>
                <a:cs typeface="Arial"/>
              </a:rPr>
              <a:t>ien</a:t>
            </a:r>
            <a:r>
              <a:rPr sz="2400" dirty="0">
                <a:latin typeface="Arial"/>
                <a:cs typeface="Arial"/>
              </a:rPr>
              <a:t>t</a:t>
            </a:r>
            <a:r>
              <a:rPr sz="2400" spc="20"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r</a:t>
            </a:r>
            <a:r>
              <a:rPr sz="2400" spc="-5" dirty="0">
                <a:latin typeface="Arial"/>
                <a:cs typeface="Arial"/>
              </a:rPr>
              <a:t>edu</a:t>
            </a:r>
            <a:r>
              <a:rPr sz="2400" dirty="0">
                <a:latin typeface="Arial"/>
                <a:cs typeface="Arial"/>
              </a:rPr>
              <a:t>ce</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a:t>
            </a:r>
            <a:r>
              <a:rPr sz="2400" spc="-5" dirty="0">
                <a:latin typeface="Arial"/>
                <a:cs typeface="Arial"/>
              </a:rPr>
              <a:t>a</a:t>
            </a:r>
            <a:r>
              <a:rPr sz="2400" dirty="0">
                <a:latin typeface="Arial"/>
                <a:cs typeface="Arial"/>
              </a:rPr>
              <a:t>m</a:t>
            </a:r>
            <a:r>
              <a:rPr sz="2400" spc="-5" dirty="0">
                <a:latin typeface="Arial"/>
                <a:cs typeface="Arial"/>
              </a:rPr>
              <a:t>ina</a:t>
            </a:r>
            <a:r>
              <a:rPr sz="2400" spc="5" dirty="0">
                <a:latin typeface="Arial"/>
                <a:cs typeface="Arial"/>
              </a:rPr>
              <a:t>t</a:t>
            </a:r>
            <a:r>
              <a:rPr sz="2400" spc="-5" dirty="0">
                <a:latin typeface="Arial"/>
                <a:cs typeface="Arial"/>
              </a:rPr>
              <a:t>io</a:t>
            </a:r>
            <a:r>
              <a:rPr sz="2400" dirty="0">
                <a:latin typeface="Arial"/>
                <a:cs typeface="Arial"/>
              </a:rPr>
              <a:t>n</a:t>
            </a:r>
            <a:r>
              <a:rPr sz="2400" spc="2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non</a:t>
            </a:r>
            <a:r>
              <a:rPr sz="2400" dirty="0">
                <a:latin typeface="Arial"/>
                <a:cs typeface="Arial"/>
              </a:rPr>
              <a:t>-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dou</a:t>
            </a:r>
            <a:r>
              <a:rPr sz="2400" dirty="0">
                <a:latin typeface="Arial"/>
                <a:cs typeface="Arial"/>
              </a:rPr>
              <a:t>s</a:t>
            </a:r>
            <a:r>
              <a:rPr sz="2400" spc="25" dirty="0">
                <a:latin typeface="Arial"/>
                <a:cs typeface="Arial"/>
              </a:rPr>
              <a:t> </a:t>
            </a:r>
            <a:r>
              <a:rPr sz="2400" spc="-5" dirty="0">
                <a:latin typeface="Arial"/>
                <a:cs typeface="Arial"/>
              </a:rPr>
              <a:t>le</a:t>
            </a:r>
            <a:r>
              <a:rPr sz="2400" dirty="0">
                <a:latin typeface="Arial"/>
                <a:cs typeface="Arial"/>
              </a:rPr>
              <a:t>v</a:t>
            </a:r>
            <a:r>
              <a:rPr sz="2400" spc="-5" dirty="0">
                <a:latin typeface="Arial"/>
                <a:cs typeface="Arial"/>
              </a:rPr>
              <a:t>el</a:t>
            </a:r>
            <a:r>
              <a:rPr sz="2400" dirty="0">
                <a:latin typeface="Arial"/>
                <a:cs typeface="Arial"/>
              </a:rPr>
              <a:t>s”</a:t>
            </a:r>
            <a:endParaRPr sz="24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14</a:t>
            </a:fld>
            <a:endParaRPr dirty="0"/>
          </a:p>
        </p:txBody>
      </p:sp>
      <p:sp>
        <p:nvSpPr>
          <p:cNvPr id="4" name="object 4"/>
          <p:cNvSpPr txBox="1"/>
          <p:nvPr/>
        </p:nvSpPr>
        <p:spPr>
          <a:xfrm>
            <a:off x="535924" y="1010848"/>
            <a:ext cx="7894320" cy="379222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dirty="0">
                <a:solidFill>
                  <a:srgbClr val="004491"/>
                </a:solidFill>
                <a:latin typeface="Arial"/>
                <a:cs typeface="Arial"/>
              </a:rPr>
              <a:t>W</a:t>
            </a:r>
            <a:r>
              <a:rPr sz="2400" b="1" spc="-5" dirty="0">
                <a:solidFill>
                  <a:srgbClr val="004491"/>
                </a:solidFill>
                <a:latin typeface="Arial"/>
                <a:cs typeface="Arial"/>
              </a:rPr>
              <a:t>he</a:t>
            </a:r>
            <a:r>
              <a:rPr sz="2400" b="1" dirty="0">
                <a:solidFill>
                  <a:srgbClr val="004491"/>
                </a:solidFill>
                <a:latin typeface="Arial"/>
                <a:cs typeface="Arial"/>
              </a:rPr>
              <a:t>n</a:t>
            </a:r>
            <a:r>
              <a:rPr sz="2400" b="1" spc="-10" dirty="0">
                <a:solidFill>
                  <a:srgbClr val="004491"/>
                </a:solidFill>
                <a:latin typeface="Arial"/>
                <a:cs typeface="Arial"/>
              </a:rPr>
              <a:t> </a:t>
            </a:r>
            <a:r>
              <a:rPr sz="2400" b="1" spc="-5" dirty="0">
                <a:solidFill>
                  <a:srgbClr val="004491"/>
                </a:solidFill>
                <a:latin typeface="Arial"/>
                <a:cs typeface="Arial"/>
              </a:rPr>
              <a:t>shou</a:t>
            </a:r>
            <a:r>
              <a:rPr sz="2400" b="1" dirty="0">
                <a:solidFill>
                  <a:srgbClr val="004491"/>
                </a:solidFill>
                <a:latin typeface="Arial"/>
                <a:cs typeface="Arial"/>
              </a:rPr>
              <a:t>ld</a:t>
            </a:r>
            <a:r>
              <a:rPr sz="2400" b="1" spc="-25" dirty="0">
                <a:solidFill>
                  <a:srgbClr val="004491"/>
                </a:solidFill>
                <a:latin typeface="Arial"/>
                <a:cs typeface="Arial"/>
              </a:rPr>
              <a:t> </a:t>
            </a:r>
            <a:r>
              <a:rPr sz="2400" b="1" dirty="0">
                <a:solidFill>
                  <a:srgbClr val="004491"/>
                </a:solidFill>
                <a:latin typeface="Arial"/>
                <a:cs typeface="Arial"/>
              </a:rPr>
              <a:t>a 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a:t>
            </a:r>
            <a:r>
              <a:rPr sz="2400" b="1" spc="-5" dirty="0">
                <a:solidFill>
                  <a:srgbClr val="004491"/>
                </a:solidFill>
                <a:latin typeface="Arial"/>
                <a:cs typeface="Arial"/>
              </a:rPr>
              <a:t>b</a:t>
            </a:r>
            <a:r>
              <a:rPr sz="2400" b="1" dirty="0">
                <a:solidFill>
                  <a:srgbClr val="004491"/>
                </a:solidFill>
                <a:latin typeface="Arial"/>
                <a:cs typeface="Arial"/>
              </a:rPr>
              <a:t>e</a:t>
            </a:r>
            <a:r>
              <a:rPr sz="2400" b="1" spc="-10" dirty="0">
                <a:solidFill>
                  <a:srgbClr val="004491"/>
                </a:solidFill>
                <a:latin typeface="Arial"/>
                <a:cs typeface="Arial"/>
              </a:rPr>
              <a:t> </a:t>
            </a:r>
            <a:r>
              <a:rPr sz="2400" b="1" spc="25" dirty="0">
                <a:solidFill>
                  <a:srgbClr val="004491"/>
                </a:solidFill>
                <a:latin typeface="Arial"/>
                <a:cs typeface="Arial"/>
              </a:rPr>
              <a:t>w</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n?</a:t>
            </a:r>
            <a:endParaRPr sz="2400">
              <a:latin typeface="Arial"/>
              <a:cs typeface="Arial"/>
            </a:endParaRPr>
          </a:p>
          <a:p>
            <a:pPr>
              <a:lnSpc>
                <a:spcPct val="100000"/>
              </a:lnSpc>
              <a:spcBef>
                <a:spcPts val="5"/>
              </a:spcBef>
            </a:pPr>
            <a:endParaRPr sz="2500">
              <a:latin typeface="Times New Roman"/>
              <a:cs typeface="Times New Roman"/>
            </a:endParaRPr>
          </a:p>
          <a:p>
            <a:pPr marL="391160" marR="1170305" indent="-338455">
              <a:lnSpc>
                <a:spcPct val="100000"/>
              </a:lnSpc>
              <a:buClr>
                <a:srgbClr val="0070C0"/>
              </a:buClr>
              <a:buFont typeface="Wingdings"/>
              <a:buChar char=""/>
              <a:tabLst>
                <a:tab pos="396240" algn="l"/>
              </a:tabLst>
            </a:pPr>
            <a:r>
              <a:rPr sz="2400" dirty="0">
                <a:latin typeface="Arial"/>
                <a:cs typeface="Arial"/>
              </a:rPr>
              <a:t>W</a:t>
            </a:r>
            <a:r>
              <a:rPr sz="2400" spc="-5" dirty="0">
                <a:latin typeface="Arial"/>
                <a:cs typeface="Arial"/>
              </a:rPr>
              <a:t>he</a:t>
            </a:r>
            <a:r>
              <a:rPr sz="2400" dirty="0">
                <a:latin typeface="Arial"/>
                <a:cs typeface="Arial"/>
              </a:rPr>
              <a:t>re </a:t>
            </a:r>
            <a:r>
              <a:rPr sz="2400" spc="-5" dirty="0">
                <a:latin typeface="Arial"/>
                <a:cs typeface="Arial"/>
              </a:rPr>
              <a:t>o</a:t>
            </a:r>
            <a:r>
              <a:rPr sz="2400" spc="-15" dirty="0">
                <a:latin typeface="Arial"/>
                <a:cs typeface="Arial"/>
              </a:rPr>
              <a:t>x</a:t>
            </a:r>
            <a:r>
              <a:rPr sz="2400" dirty="0">
                <a:latin typeface="Arial"/>
                <a:cs typeface="Arial"/>
              </a:rPr>
              <a:t>y</a:t>
            </a:r>
            <a:r>
              <a:rPr sz="2400" spc="-5" dirty="0">
                <a:latin typeface="Arial"/>
                <a:cs typeface="Arial"/>
              </a:rPr>
              <a:t>ge</a:t>
            </a:r>
            <a:r>
              <a:rPr sz="2400" dirty="0">
                <a:latin typeface="Arial"/>
                <a:cs typeface="Arial"/>
              </a:rPr>
              <a:t>n</a:t>
            </a:r>
            <a:r>
              <a:rPr sz="2400" spc="25" dirty="0">
                <a:latin typeface="Arial"/>
                <a:cs typeface="Arial"/>
              </a:rPr>
              <a:t> </a:t>
            </a:r>
            <a:r>
              <a:rPr sz="2400" spc="-5" dirty="0">
                <a:latin typeface="Arial"/>
                <a:cs typeface="Arial"/>
              </a:rPr>
              <a:t>le</a:t>
            </a:r>
            <a:r>
              <a:rPr sz="2400" dirty="0">
                <a:latin typeface="Arial"/>
                <a:cs typeface="Arial"/>
              </a:rPr>
              <a:t>v</a:t>
            </a:r>
            <a:r>
              <a:rPr sz="2400" spc="-5" dirty="0">
                <a:latin typeface="Arial"/>
                <a:cs typeface="Arial"/>
              </a:rPr>
              <a:t>e</a:t>
            </a:r>
            <a:r>
              <a:rPr sz="2400" dirty="0">
                <a:latin typeface="Arial"/>
                <a:cs typeface="Arial"/>
              </a:rPr>
              <a:t>l</a:t>
            </a:r>
            <a:r>
              <a:rPr sz="2400" spc="20" dirty="0">
                <a:latin typeface="Arial"/>
                <a:cs typeface="Arial"/>
              </a:rPr>
              <a:t> </a:t>
            </a:r>
            <a:r>
              <a:rPr sz="2400" spc="-5" dirty="0">
                <a:latin typeface="Arial"/>
                <a:cs typeface="Arial"/>
              </a:rPr>
              <a:t>i</a:t>
            </a:r>
            <a:r>
              <a:rPr sz="2400" dirty="0">
                <a:latin typeface="Arial"/>
                <a:cs typeface="Arial"/>
              </a:rPr>
              <a:t>s </a:t>
            </a:r>
            <a:r>
              <a:rPr sz="2400" spc="-5" dirty="0">
                <a:latin typeface="Arial"/>
                <a:cs typeface="Arial"/>
              </a:rPr>
              <a:t>in</a:t>
            </a:r>
            <a:r>
              <a:rPr sz="2400" dirty="0">
                <a:latin typeface="Arial"/>
                <a:cs typeface="Arial"/>
              </a:rPr>
              <a:t>s</a:t>
            </a:r>
            <a:r>
              <a:rPr sz="2400" spc="-5" dirty="0">
                <a:latin typeface="Arial"/>
                <a:cs typeface="Arial"/>
              </a:rPr>
              <a:t>u</a:t>
            </a:r>
            <a:r>
              <a:rPr sz="2400" dirty="0">
                <a:latin typeface="Arial"/>
                <a:cs typeface="Arial"/>
              </a:rPr>
              <a:t>ff</a:t>
            </a:r>
            <a:r>
              <a:rPr sz="2400" spc="-5" dirty="0">
                <a:latin typeface="Arial"/>
                <a:cs typeface="Arial"/>
              </a:rPr>
              <a:t>i</a:t>
            </a:r>
            <a:r>
              <a:rPr sz="2400" dirty="0">
                <a:latin typeface="Arial"/>
                <a:cs typeface="Arial"/>
              </a:rPr>
              <a:t>c</a:t>
            </a:r>
            <a:r>
              <a:rPr sz="2400" spc="-5" dirty="0">
                <a:latin typeface="Arial"/>
                <a:cs typeface="Arial"/>
              </a:rPr>
              <a:t>ien</a:t>
            </a:r>
            <a:r>
              <a:rPr sz="2400" dirty="0">
                <a:latin typeface="Arial"/>
                <a:cs typeface="Arial"/>
              </a:rPr>
              <a:t>t</a:t>
            </a:r>
            <a:r>
              <a:rPr sz="2400" spc="2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po</a:t>
            </a:r>
            <a:r>
              <a:rPr sz="2400" dirty="0">
                <a:latin typeface="Arial"/>
                <a:cs typeface="Arial"/>
              </a:rPr>
              <a:t>t</a:t>
            </a:r>
            <a:r>
              <a:rPr sz="2400" spc="-5" dirty="0">
                <a:latin typeface="Arial"/>
                <a:cs typeface="Arial"/>
              </a:rPr>
              <a:t>en</a:t>
            </a:r>
            <a:r>
              <a:rPr sz="2400" dirty="0">
                <a:latin typeface="Arial"/>
                <a:cs typeface="Arial"/>
              </a:rPr>
              <a:t>t</a:t>
            </a:r>
            <a:r>
              <a:rPr sz="2400" spc="-5" dirty="0">
                <a:latin typeface="Arial"/>
                <a:cs typeface="Arial"/>
              </a:rPr>
              <a:t>iall</a:t>
            </a:r>
            <a:r>
              <a:rPr sz="2400" dirty="0">
                <a:latin typeface="Arial"/>
                <a:cs typeface="Arial"/>
              </a:rPr>
              <a:t>y </a:t>
            </a:r>
            <a:r>
              <a:rPr sz="2400" spc="-5" dirty="0">
                <a:latin typeface="Arial"/>
                <a:cs typeface="Arial"/>
              </a:rPr>
              <a:t>in</a:t>
            </a:r>
            <a:r>
              <a:rPr sz="2400" dirty="0">
                <a:latin typeface="Arial"/>
                <a:cs typeface="Arial"/>
              </a:rPr>
              <a:t>s</a:t>
            </a:r>
            <a:r>
              <a:rPr sz="2400" spc="-5" dirty="0">
                <a:latin typeface="Arial"/>
                <a:cs typeface="Arial"/>
              </a:rPr>
              <a:t>u</a:t>
            </a:r>
            <a:r>
              <a:rPr sz="2400" dirty="0">
                <a:latin typeface="Arial"/>
                <a:cs typeface="Arial"/>
              </a:rPr>
              <a:t>ff</a:t>
            </a:r>
            <a:r>
              <a:rPr sz="2400" spc="-5" dirty="0">
                <a:latin typeface="Arial"/>
                <a:cs typeface="Arial"/>
              </a:rPr>
              <a:t>i</a:t>
            </a:r>
            <a:r>
              <a:rPr sz="2400" dirty="0">
                <a:latin typeface="Arial"/>
                <a:cs typeface="Arial"/>
              </a:rPr>
              <a:t>c</a:t>
            </a:r>
            <a:r>
              <a:rPr sz="2400" spc="-5" dirty="0">
                <a:latin typeface="Arial"/>
                <a:cs typeface="Arial"/>
              </a:rPr>
              <a:t>ient</a:t>
            </a:r>
            <a:endParaRPr sz="2400">
              <a:latin typeface="Arial"/>
              <a:cs typeface="Arial"/>
            </a:endParaRPr>
          </a:p>
          <a:p>
            <a:pPr marL="391160" marR="932815" indent="-338455">
              <a:lnSpc>
                <a:spcPct val="100000"/>
              </a:lnSpc>
              <a:buClr>
                <a:srgbClr val="0070C0"/>
              </a:buClr>
              <a:buFont typeface="Wingdings"/>
              <a:buChar char=""/>
              <a:tabLst>
                <a:tab pos="396240" algn="l"/>
              </a:tabLst>
            </a:pPr>
            <a:r>
              <a:rPr sz="2400" dirty="0">
                <a:latin typeface="Arial"/>
                <a:cs typeface="Arial"/>
              </a:rPr>
              <a:t>If</a:t>
            </a:r>
            <a:r>
              <a:rPr sz="2400" spc="-15" dirty="0">
                <a:latin typeface="Arial"/>
                <a:cs typeface="Arial"/>
              </a:rPr>
              <a:t> </a:t>
            </a:r>
            <a:r>
              <a:rPr sz="2400" dirty="0">
                <a:latin typeface="Arial"/>
                <a:cs typeface="Arial"/>
              </a:rPr>
              <a:t>“</a:t>
            </a:r>
            <a:r>
              <a:rPr sz="2400" spc="-5" dirty="0">
                <a:latin typeface="Arial"/>
                <a:cs typeface="Arial"/>
              </a:rPr>
              <a:t>e</a:t>
            </a:r>
            <a:r>
              <a:rPr sz="2400" spc="-15" dirty="0">
                <a:latin typeface="Arial"/>
                <a:cs typeface="Arial"/>
              </a:rPr>
              <a:t>x</a:t>
            </a:r>
            <a:r>
              <a:rPr sz="2400" spc="-5" dirty="0">
                <a:latin typeface="Arial"/>
                <a:cs typeface="Arial"/>
              </a:rPr>
              <a:t>po</a:t>
            </a:r>
            <a:r>
              <a:rPr sz="2400" dirty="0">
                <a:latin typeface="Arial"/>
                <a:cs typeface="Arial"/>
              </a:rPr>
              <a:t>s</a:t>
            </a:r>
            <a:r>
              <a:rPr sz="2400" spc="-5" dirty="0">
                <a:latin typeface="Arial"/>
                <a:cs typeface="Arial"/>
              </a:rPr>
              <a:t>e</a:t>
            </a:r>
            <a:r>
              <a:rPr sz="2400" dirty="0">
                <a:latin typeface="Arial"/>
                <a:cs typeface="Arial"/>
              </a:rPr>
              <a:t>d</a:t>
            </a:r>
            <a:r>
              <a:rPr sz="2400" spc="2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ha</a:t>
            </a:r>
            <a:r>
              <a:rPr sz="2400" dirty="0">
                <a:latin typeface="Arial"/>
                <a:cs typeface="Arial"/>
              </a:rPr>
              <a:t>rm</a:t>
            </a:r>
            <a:r>
              <a:rPr sz="2400" spc="5" dirty="0">
                <a:latin typeface="Arial"/>
                <a:cs typeface="Arial"/>
              </a:rPr>
              <a:t>f</a:t>
            </a:r>
            <a:r>
              <a:rPr sz="2400" spc="-5" dirty="0">
                <a:latin typeface="Arial"/>
                <a:cs typeface="Arial"/>
              </a:rPr>
              <a:t>u</a:t>
            </a:r>
            <a:r>
              <a:rPr sz="2400" dirty="0">
                <a:latin typeface="Arial"/>
                <a:cs typeface="Arial"/>
              </a:rPr>
              <a:t>l </a:t>
            </a:r>
            <a:r>
              <a:rPr sz="2400" spc="-5" dirty="0">
                <a:latin typeface="Arial"/>
                <a:cs typeface="Arial"/>
              </a:rPr>
              <a:t>le</a:t>
            </a:r>
            <a:r>
              <a:rPr sz="2400" dirty="0">
                <a:latin typeface="Arial"/>
                <a:cs typeface="Arial"/>
              </a:rPr>
              <a:t>v</a:t>
            </a:r>
            <a:r>
              <a:rPr sz="2400" spc="-5" dirty="0">
                <a:latin typeface="Arial"/>
                <a:cs typeface="Arial"/>
              </a:rPr>
              <a:t>el</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dou</a:t>
            </a:r>
            <a:r>
              <a:rPr sz="2400" dirty="0">
                <a:latin typeface="Arial"/>
                <a:cs typeface="Arial"/>
              </a:rPr>
              <a:t>s</a:t>
            </a:r>
            <a:r>
              <a:rPr sz="2400" spc="25" dirty="0">
                <a:latin typeface="Arial"/>
                <a:cs typeface="Arial"/>
              </a:rPr>
              <a:t> </a:t>
            </a:r>
            <a:r>
              <a:rPr sz="2400" spc="-5" dirty="0">
                <a:latin typeface="Arial"/>
                <a:cs typeface="Arial"/>
              </a:rPr>
              <a:t>ga</a:t>
            </a:r>
            <a:r>
              <a:rPr sz="2400" dirty="0">
                <a:latin typeface="Arial"/>
                <a:cs typeface="Arial"/>
              </a:rPr>
              <a:t>s</a:t>
            </a:r>
            <a:r>
              <a:rPr sz="2400" spc="-5" dirty="0">
                <a:latin typeface="Arial"/>
                <a:cs typeface="Arial"/>
              </a:rPr>
              <a:t>es o</a:t>
            </a:r>
            <a:r>
              <a:rPr sz="2400" dirty="0">
                <a:latin typeface="Arial"/>
                <a:cs typeface="Arial"/>
              </a:rPr>
              <a:t>r</a:t>
            </a:r>
            <a:r>
              <a:rPr sz="2400" spc="-15" dirty="0">
                <a:latin typeface="Arial"/>
                <a:cs typeface="Arial"/>
              </a:rPr>
              <a:t> </a:t>
            </a:r>
            <a:r>
              <a:rPr sz="2400" dirty="0">
                <a:latin typeface="Arial"/>
                <a:cs typeface="Arial"/>
              </a:rPr>
              <a:t>v</a:t>
            </a:r>
            <a:r>
              <a:rPr sz="2400" spc="-5" dirty="0">
                <a:latin typeface="Arial"/>
                <a:cs typeface="Arial"/>
              </a:rPr>
              <a:t>apo</a:t>
            </a:r>
            <a:r>
              <a:rPr sz="2400" dirty="0">
                <a:latin typeface="Arial"/>
                <a:cs typeface="Arial"/>
              </a:rPr>
              <a:t>rs”</a:t>
            </a:r>
            <a:endParaRPr sz="2400">
              <a:latin typeface="Arial"/>
              <a:cs typeface="Arial"/>
            </a:endParaRPr>
          </a:p>
          <a:p>
            <a:pPr marL="395605" indent="-342900">
              <a:lnSpc>
                <a:spcPct val="100000"/>
              </a:lnSpc>
              <a:buClr>
                <a:srgbClr val="0070C0"/>
              </a:buClr>
              <a:buFont typeface="Wingdings"/>
              <a:buChar char=""/>
              <a:tabLst>
                <a:tab pos="396240" algn="l"/>
              </a:tabLst>
            </a:pPr>
            <a:r>
              <a:rPr sz="2400" dirty="0">
                <a:latin typeface="Arial"/>
                <a:cs typeface="Arial"/>
              </a:rPr>
              <a:t>If</a:t>
            </a:r>
            <a:r>
              <a:rPr sz="2400" spc="-15" dirty="0">
                <a:latin typeface="Arial"/>
                <a:cs typeface="Arial"/>
              </a:rPr>
              <a:t> </a:t>
            </a:r>
            <a:r>
              <a:rPr sz="2400" dirty="0">
                <a:latin typeface="Arial"/>
                <a:cs typeface="Arial"/>
              </a:rPr>
              <a:t>“</a:t>
            </a:r>
            <a:r>
              <a:rPr sz="2400" spc="-5" dirty="0">
                <a:latin typeface="Arial"/>
                <a:cs typeface="Arial"/>
              </a:rPr>
              <a:t>e</a:t>
            </a:r>
            <a:r>
              <a:rPr sz="2400" spc="-15" dirty="0">
                <a:latin typeface="Arial"/>
                <a:cs typeface="Arial"/>
              </a:rPr>
              <a:t>x</a:t>
            </a:r>
            <a:r>
              <a:rPr sz="2400" spc="-5" dirty="0">
                <a:latin typeface="Arial"/>
                <a:cs typeface="Arial"/>
              </a:rPr>
              <a:t>po</a:t>
            </a:r>
            <a:r>
              <a:rPr sz="2400" dirty="0">
                <a:latin typeface="Arial"/>
                <a:cs typeface="Arial"/>
              </a:rPr>
              <a:t>s</a:t>
            </a:r>
            <a:r>
              <a:rPr sz="2400" spc="-5" dirty="0">
                <a:latin typeface="Arial"/>
                <a:cs typeface="Arial"/>
              </a:rPr>
              <a:t>e</a:t>
            </a:r>
            <a:r>
              <a:rPr sz="2400" dirty="0">
                <a:latin typeface="Arial"/>
                <a:cs typeface="Arial"/>
              </a:rPr>
              <a:t>d</a:t>
            </a:r>
            <a:r>
              <a:rPr sz="2400" spc="2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o</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po</a:t>
            </a:r>
            <a:r>
              <a:rPr sz="2400" dirty="0">
                <a:latin typeface="Arial"/>
                <a:cs typeface="Arial"/>
              </a:rPr>
              <a:t>t</a:t>
            </a:r>
            <a:r>
              <a:rPr sz="2400" spc="-5" dirty="0">
                <a:latin typeface="Arial"/>
                <a:cs typeface="Arial"/>
              </a:rPr>
              <a:t>en</a:t>
            </a:r>
            <a:r>
              <a:rPr sz="2400" dirty="0">
                <a:latin typeface="Arial"/>
                <a:cs typeface="Arial"/>
              </a:rPr>
              <a:t>t</a:t>
            </a:r>
            <a:r>
              <a:rPr sz="2400" spc="-5" dirty="0">
                <a:latin typeface="Arial"/>
                <a:cs typeface="Arial"/>
              </a:rPr>
              <a:t>ia</a:t>
            </a:r>
            <a:r>
              <a:rPr sz="2400" dirty="0">
                <a:latin typeface="Arial"/>
                <a:cs typeface="Arial"/>
              </a:rPr>
              <a:t>l</a:t>
            </a:r>
            <a:r>
              <a:rPr sz="2400" spc="20"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a:t>
            </a:r>
            <a:r>
              <a:rPr sz="2400" dirty="0">
                <a:latin typeface="Arial"/>
                <a:cs typeface="Arial"/>
              </a:rPr>
              <a:t>s,</a:t>
            </a:r>
            <a:endParaRPr sz="2400">
              <a:latin typeface="Arial"/>
              <a:cs typeface="Arial"/>
            </a:endParaRPr>
          </a:p>
          <a:p>
            <a:pPr marL="391160" marR="5080">
              <a:lnSpc>
                <a:spcPct val="100000"/>
              </a:lnSpc>
            </a:pPr>
            <a:r>
              <a:rPr sz="2400" dirty="0">
                <a:latin typeface="Arial"/>
                <a:cs typeface="Arial"/>
              </a:rPr>
              <a:t>s</a:t>
            </a:r>
            <a:r>
              <a:rPr sz="2400" spc="-5" dirty="0">
                <a:latin typeface="Arial"/>
                <a:cs typeface="Arial"/>
              </a:rPr>
              <a:t>u</a:t>
            </a:r>
            <a:r>
              <a:rPr sz="2400" dirty="0">
                <a:latin typeface="Arial"/>
                <a:cs typeface="Arial"/>
              </a:rPr>
              <a:t>ch</a:t>
            </a:r>
            <a:r>
              <a:rPr sz="2400" spc="-10" dirty="0">
                <a:latin typeface="Arial"/>
                <a:cs typeface="Arial"/>
              </a:rPr>
              <a:t> </a:t>
            </a:r>
            <a:r>
              <a:rPr sz="2400" spc="-5" dirty="0">
                <a:latin typeface="Arial"/>
                <a:cs typeface="Arial"/>
              </a:rPr>
              <a:t>a</a:t>
            </a:r>
            <a:r>
              <a:rPr sz="2400" dirty="0">
                <a:latin typeface="Arial"/>
                <a:cs typeface="Arial"/>
              </a:rPr>
              <a:t>s </a:t>
            </a:r>
            <a:r>
              <a:rPr sz="2400" spc="-5" dirty="0">
                <a:latin typeface="Arial"/>
                <a:cs typeface="Arial"/>
              </a:rPr>
              <a:t>du</a:t>
            </a:r>
            <a:r>
              <a:rPr sz="2400" dirty="0">
                <a:latin typeface="Arial"/>
                <a:cs typeface="Arial"/>
              </a:rPr>
              <a:t>st,</a:t>
            </a:r>
            <a:r>
              <a:rPr sz="2400" spc="-15" dirty="0">
                <a:latin typeface="Arial"/>
                <a:cs typeface="Arial"/>
              </a:rPr>
              <a:t> </a:t>
            </a:r>
            <a:r>
              <a:rPr sz="2400" spc="-5" dirty="0">
                <a:latin typeface="Arial"/>
                <a:cs typeface="Arial"/>
              </a:rPr>
              <a:t>ai</a:t>
            </a:r>
            <a:r>
              <a:rPr sz="2400" dirty="0">
                <a:latin typeface="Arial"/>
                <a:cs typeface="Arial"/>
              </a:rPr>
              <a:t>r</a:t>
            </a:r>
            <a:r>
              <a:rPr sz="2400" spc="-5" dirty="0">
                <a:latin typeface="Arial"/>
                <a:cs typeface="Arial"/>
              </a:rPr>
              <a:t>bo</a:t>
            </a:r>
            <a:r>
              <a:rPr sz="2400" dirty="0">
                <a:latin typeface="Arial"/>
                <a:cs typeface="Arial"/>
              </a:rPr>
              <a:t>r</a:t>
            </a:r>
            <a:r>
              <a:rPr sz="2400" spc="-5" dirty="0">
                <a:latin typeface="Arial"/>
                <a:cs typeface="Arial"/>
              </a:rPr>
              <a:t>n</a:t>
            </a:r>
            <a:r>
              <a:rPr sz="2400" dirty="0">
                <a:latin typeface="Arial"/>
                <a:cs typeface="Arial"/>
              </a:rPr>
              <a:t>e</a:t>
            </a:r>
            <a:r>
              <a:rPr sz="2400" spc="25" dirty="0">
                <a:latin typeface="Arial"/>
                <a:cs typeface="Arial"/>
              </a:rPr>
              <a:t> </a:t>
            </a:r>
            <a:r>
              <a:rPr sz="2400" spc="-5" dirty="0">
                <a:latin typeface="Arial"/>
                <a:cs typeface="Arial"/>
              </a:rPr>
              <a:t>biologi</a:t>
            </a:r>
            <a:r>
              <a:rPr sz="2400" dirty="0">
                <a:latin typeface="Arial"/>
                <a:cs typeface="Arial"/>
              </a:rPr>
              <a:t>c</a:t>
            </a:r>
            <a:r>
              <a:rPr sz="2400" spc="-5" dirty="0">
                <a:latin typeface="Arial"/>
                <a:cs typeface="Arial"/>
              </a:rPr>
              <a:t>a</a:t>
            </a:r>
            <a:r>
              <a:rPr sz="2400" dirty="0">
                <a:latin typeface="Arial"/>
                <a:cs typeface="Arial"/>
              </a:rPr>
              <a:t>l</a:t>
            </a:r>
            <a:r>
              <a:rPr sz="2400" spc="45" dirty="0">
                <a:latin typeface="Arial"/>
                <a:cs typeface="Arial"/>
              </a:rPr>
              <a:t> </a:t>
            </a:r>
            <a:r>
              <a:rPr sz="2400" spc="-5" dirty="0">
                <a:latin typeface="Arial"/>
                <a:cs typeface="Arial"/>
              </a:rPr>
              <a:t>ha</a:t>
            </a:r>
            <a:r>
              <a:rPr sz="2400" dirty="0">
                <a:latin typeface="Arial"/>
                <a:cs typeface="Arial"/>
              </a:rPr>
              <a:t>z</a:t>
            </a:r>
            <a:r>
              <a:rPr sz="2400" spc="-5" dirty="0">
                <a:latin typeface="Arial"/>
                <a:cs typeface="Arial"/>
              </a:rPr>
              <a:t>a</a:t>
            </a:r>
            <a:r>
              <a:rPr sz="2400" spc="5" dirty="0">
                <a:latin typeface="Arial"/>
                <a:cs typeface="Arial"/>
              </a:rPr>
              <a:t>r</a:t>
            </a:r>
            <a:r>
              <a:rPr sz="2400" spc="-5" dirty="0">
                <a:latin typeface="Arial"/>
                <a:cs typeface="Arial"/>
              </a:rPr>
              <a:t>d</a:t>
            </a:r>
            <a:r>
              <a:rPr sz="2400" dirty="0">
                <a:latin typeface="Arial"/>
                <a:cs typeface="Arial"/>
              </a:rPr>
              <a:t>s,</a:t>
            </a:r>
            <a:r>
              <a:rPr sz="2400" spc="5" dirty="0">
                <a:latin typeface="Arial"/>
                <a:cs typeface="Arial"/>
              </a:rPr>
              <a:t> </a:t>
            </a:r>
            <a:r>
              <a:rPr sz="2400" dirty="0">
                <a:latin typeface="Arial"/>
                <a:cs typeface="Arial"/>
              </a:rPr>
              <a:t>m</a:t>
            </a:r>
            <a:r>
              <a:rPr sz="2400" spc="-5" dirty="0">
                <a:latin typeface="Arial"/>
                <a:cs typeface="Arial"/>
              </a:rPr>
              <a:t>i</a:t>
            </a:r>
            <a:r>
              <a:rPr sz="2400" dirty="0">
                <a:latin typeface="Arial"/>
                <a:cs typeface="Arial"/>
              </a:rPr>
              <a:t>sts,</a:t>
            </a:r>
            <a:r>
              <a:rPr sz="2400" spc="-15" dirty="0">
                <a:latin typeface="Arial"/>
                <a:cs typeface="Arial"/>
              </a:rPr>
              <a:t> </a:t>
            </a:r>
            <a:r>
              <a:rPr sz="2400" dirty="0">
                <a:latin typeface="Arial"/>
                <a:cs typeface="Arial"/>
              </a:rPr>
              <a:t>f</a:t>
            </a:r>
            <a:r>
              <a:rPr sz="2400" spc="-5" dirty="0">
                <a:latin typeface="Arial"/>
                <a:cs typeface="Arial"/>
              </a:rPr>
              <a:t>u</a:t>
            </a:r>
            <a:r>
              <a:rPr sz="2400" dirty="0">
                <a:latin typeface="Arial"/>
                <a:cs typeface="Arial"/>
              </a:rPr>
              <a:t>m</a:t>
            </a:r>
            <a:r>
              <a:rPr sz="2400" spc="-5" dirty="0">
                <a:latin typeface="Arial"/>
                <a:cs typeface="Arial"/>
              </a:rPr>
              <a:t>e</a:t>
            </a:r>
            <a:r>
              <a:rPr sz="2400" dirty="0">
                <a:latin typeface="Arial"/>
                <a:cs typeface="Arial"/>
              </a:rPr>
              <a:t>s, s</a:t>
            </a:r>
            <a:r>
              <a:rPr sz="2400" spc="-5" dirty="0">
                <a:latin typeface="Arial"/>
                <a:cs typeface="Arial"/>
              </a:rPr>
              <a:t>p</a:t>
            </a:r>
            <a:r>
              <a:rPr sz="2400" dirty="0">
                <a:latin typeface="Arial"/>
                <a:cs typeface="Arial"/>
              </a:rPr>
              <a:t>r</a:t>
            </a:r>
            <a:r>
              <a:rPr sz="2400" spc="-5" dirty="0">
                <a:latin typeface="Arial"/>
                <a:cs typeface="Arial"/>
              </a:rPr>
              <a:t>a</a:t>
            </a:r>
            <a:r>
              <a:rPr sz="2400" dirty="0">
                <a:latin typeface="Arial"/>
                <a:cs typeface="Arial"/>
              </a:rPr>
              <a:t>ys,</a:t>
            </a:r>
            <a:r>
              <a:rPr sz="2400" spc="-15"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o</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a:t>
            </a:r>
            <a:r>
              <a:rPr sz="2400" spc="-5" dirty="0">
                <a:latin typeface="Arial"/>
                <a:cs typeface="Arial"/>
              </a:rPr>
              <a:t>ai</a:t>
            </a:r>
            <a:r>
              <a:rPr sz="2400" dirty="0">
                <a:latin typeface="Arial"/>
                <a:cs typeface="Arial"/>
              </a:rPr>
              <a:t>r</a:t>
            </a:r>
            <a:r>
              <a:rPr sz="2400" spc="-5" dirty="0">
                <a:latin typeface="Arial"/>
                <a:cs typeface="Arial"/>
              </a:rPr>
              <a:t>bo</a:t>
            </a:r>
            <a:r>
              <a:rPr sz="2400" dirty="0">
                <a:latin typeface="Arial"/>
                <a:cs typeface="Arial"/>
              </a:rPr>
              <a:t>r</a:t>
            </a:r>
            <a:r>
              <a:rPr sz="2400" spc="-5" dirty="0">
                <a:latin typeface="Arial"/>
                <a:cs typeface="Arial"/>
              </a:rPr>
              <a:t>n</a:t>
            </a:r>
            <a:r>
              <a:rPr sz="2400" dirty="0">
                <a:latin typeface="Arial"/>
                <a:cs typeface="Arial"/>
              </a:rPr>
              <a:t>e</a:t>
            </a:r>
            <a:r>
              <a:rPr sz="2400" spc="25" dirty="0">
                <a:latin typeface="Arial"/>
                <a:cs typeface="Arial"/>
              </a:rPr>
              <a:t> </a:t>
            </a:r>
            <a:r>
              <a:rPr sz="2400" spc="-5" dirty="0">
                <a:latin typeface="Arial"/>
                <a:cs typeface="Arial"/>
              </a:rPr>
              <a:t>pa</a:t>
            </a:r>
            <a:r>
              <a:rPr sz="2400" dirty="0">
                <a:latin typeface="Arial"/>
                <a:cs typeface="Arial"/>
              </a:rPr>
              <a:t>rt</a:t>
            </a:r>
            <a:r>
              <a:rPr sz="2400" spc="-5" dirty="0">
                <a:latin typeface="Arial"/>
                <a:cs typeface="Arial"/>
              </a:rPr>
              <a:t>i</a:t>
            </a:r>
            <a:r>
              <a:rPr sz="2400" dirty="0">
                <a:latin typeface="Arial"/>
                <a:cs typeface="Arial"/>
              </a:rPr>
              <a:t>c</a:t>
            </a:r>
            <a:r>
              <a:rPr sz="2400" spc="-5" dirty="0">
                <a:latin typeface="Arial"/>
                <a:cs typeface="Arial"/>
              </a:rPr>
              <a:t>le</a:t>
            </a:r>
            <a:r>
              <a:rPr sz="2400" dirty="0">
                <a:latin typeface="Arial"/>
                <a:cs typeface="Arial"/>
              </a:rPr>
              <a:t>s”</a:t>
            </a:r>
            <a:endParaRPr sz="240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10848"/>
            <a:ext cx="3096895" cy="866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spc="-5" dirty="0">
                <a:solidFill>
                  <a:srgbClr val="004491"/>
                </a:solidFill>
                <a:latin typeface="Arial"/>
                <a:cs typeface="Arial"/>
              </a:rPr>
              <a:t>T</a:t>
            </a:r>
            <a:r>
              <a:rPr sz="2400" b="1" spc="-30" dirty="0">
                <a:solidFill>
                  <a:srgbClr val="004491"/>
                </a:solidFill>
                <a:latin typeface="Arial"/>
                <a:cs typeface="Arial"/>
              </a:rPr>
              <a:t>y</a:t>
            </a:r>
            <a:r>
              <a:rPr sz="2400" b="1" spc="-5" dirty="0">
                <a:solidFill>
                  <a:srgbClr val="004491"/>
                </a:solidFill>
                <a:latin typeface="Arial"/>
                <a:cs typeface="Arial"/>
              </a:rPr>
              <a:t>pe</a:t>
            </a:r>
            <a:r>
              <a:rPr sz="2400" b="1" dirty="0">
                <a:solidFill>
                  <a:srgbClr val="004491"/>
                </a:solidFill>
                <a:latin typeface="Arial"/>
                <a:cs typeface="Arial"/>
              </a:rPr>
              <a:t>s</a:t>
            </a:r>
            <a:r>
              <a:rPr sz="2400" b="1" spc="25" dirty="0">
                <a:solidFill>
                  <a:srgbClr val="004491"/>
                </a:solidFill>
                <a:latin typeface="Arial"/>
                <a:cs typeface="Arial"/>
              </a:rPr>
              <a:t> </a:t>
            </a:r>
            <a:r>
              <a:rPr sz="2400" b="1" spc="-5" dirty="0">
                <a:solidFill>
                  <a:srgbClr val="004491"/>
                </a:solidFill>
                <a:latin typeface="Arial"/>
                <a:cs typeface="Arial"/>
              </a:rPr>
              <a:t>o</a:t>
            </a:r>
            <a:r>
              <a:rPr sz="2400" b="1" dirty="0">
                <a:solidFill>
                  <a:srgbClr val="004491"/>
                </a:solidFill>
                <a:latin typeface="Arial"/>
                <a:cs typeface="Arial"/>
              </a:rPr>
              <a:t>f</a:t>
            </a:r>
            <a:r>
              <a:rPr sz="2400" b="1" spc="-5" dirty="0">
                <a:solidFill>
                  <a:srgbClr val="004491"/>
                </a:solidFill>
                <a:latin typeface="Arial"/>
                <a:cs typeface="Arial"/>
              </a:rPr>
              <a:t> </a:t>
            </a:r>
            <a:r>
              <a:rPr sz="2400" b="1" dirty="0">
                <a:solidFill>
                  <a:srgbClr val="004491"/>
                </a:solidFill>
                <a:latin typeface="Arial"/>
                <a:cs typeface="Arial"/>
              </a:rPr>
              <a:t>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s:</a:t>
            </a:r>
            <a:endParaRPr sz="2400">
              <a:latin typeface="Arial"/>
              <a:cs typeface="Arial"/>
            </a:endParaRPr>
          </a:p>
        </p:txBody>
      </p:sp>
      <p:sp>
        <p:nvSpPr>
          <p:cNvPr id="5" name="object 5"/>
          <p:cNvSpPr/>
          <p:nvPr/>
        </p:nvSpPr>
        <p:spPr>
          <a:xfrm>
            <a:off x="1570215" y="2069452"/>
            <a:ext cx="6179546" cy="428689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056556" y="6404417"/>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15</a:t>
            </a:fld>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10848"/>
            <a:ext cx="3543935" cy="232918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spc="-5" dirty="0">
                <a:solidFill>
                  <a:srgbClr val="004491"/>
                </a:solidFill>
                <a:latin typeface="Arial"/>
                <a:cs typeface="Arial"/>
              </a:rPr>
              <a:t>T</a:t>
            </a:r>
            <a:r>
              <a:rPr sz="2400" b="1" spc="-30" dirty="0">
                <a:solidFill>
                  <a:srgbClr val="004491"/>
                </a:solidFill>
                <a:latin typeface="Arial"/>
                <a:cs typeface="Arial"/>
              </a:rPr>
              <a:t>y</a:t>
            </a:r>
            <a:r>
              <a:rPr sz="2400" b="1" spc="-5" dirty="0">
                <a:solidFill>
                  <a:srgbClr val="004491"/>
                </a:solidFill>
                <a:latin typeface="Arial"/>
                <a:cs typeface="Arial"/>
              </a:rPr>
              <a:t>pe</a:t>
            </a:r>
            <a:r>
              <a:rPr sz="2400" b="1" dirty="0">
                <a:solidFill>
                  <a:srgbClr val="004491"/>
                </a:solidFill>
                <a:latin typeface="Arial"/>
                <a:cs typeface="Arial"/>
              </a:rPr>
              <a:t>s</a:t>
            </a:r>
            <a:r>
              <a:rPr sz="2400" b="1" spc="25" dirty="0">
                <a:solidFill>
                  <a:srgbClr val="004491"/>
                </a:solidFill>
                <a:latin typeface="Arial"/>
                <a:cs typeface="Arial"/>
              </a:rPr>
              <a:t> </a:t>
            </a:r>
            <a:r>
              <a:rPr sz="2400" b="1" spc="-5" dirty="0">
                <a:solidFill>
                  <a:srgbClr val="004491"/>
                </a:solidFill>
                <a:latin typeface="Arial"/>
                <a:cs typeface="Arial"/>
              </a:rPr>
              <a:t>o</a:t>
            </a:r>
            <a:r>
              <a:rPr sz="2400" b="1" dirty="0">
                <a:solidFill>
                  <a:srgbClr val="004491"/>
                </a:solidFill>
                <a:latin typeface="Arial"/>
                <a:cs typeface="Arial"/>
              </a:rPr>
              <a:t>f</a:t>
            </a:r>
            <a:r>
              <a:rPr sz="2400" b="1" spc="-5" dirty="0">
                <a:solidFill>
                  <a:srgbClr val="004491"/>
                </a:solidFill>
                <a:latin typeface="Arial"/>
                <a:cs typeface="Arial"/>
              </a:rPr>
              <a:t> </a:t>
            </a:r>
            <a:r>
              <a:rPr sz="2400" b="1" dirty="0">
                <a:solidFill>
                  <a:srgbClr val="004491"/>
                </a:solidFill>
                <a:latin typeface="Arial"/>
                <a:cs typeface="Arial"/>
              </a:rPr>
              <a:t>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s:</a:t>
            </a:r>
            <a:endParaRPr sz="2400">
              <a:latin typeface="Arial"/>
              <a:cs typeface="Arial"/>
            </a:endParaRPr>
          </a:p>
          <a:p>
            <a:pPr>
              <a:lnSpc>
                <a:spcPct val="100000"/>
              </a:lnSpc>
              <a:spcBef>
                <a:spcPts val="5"/>
              </a:spcBef>
            </a:pPr>
            <a:endParaRPr sz="2500">
              <a:latin typeface="Times New Roman"/>
              <a:cs typeface="Times New Roman"/>
            </a:endParaRPr>
          </a:p>
          <a:p>
            <a:pPr marL="395605" marR="5080" indent="-342900">
              <a:lnSpc>
                <a:spcPct val="100000"/>
              </a:lnSpc>
              <a:buClr>
                <a:srgbClr val="0070C0"/>
              </a:buClr>
              <a:buFont typeface="Wingdings"/>
              <a:buChar char=""/>
              <a:tabLst>
                <a:tab pos="396240" algn="l"/>
              </a:tabLst>
            </a:pPr>
            <a:r>
              <a:rPr sz="2400" spc="-5" dirty="0">
                <a:latin typeface="Arial"/>
                <a:cs typeface="Arial"/>
              </a:rPr>
              <a:t>The</a:t>
            </a:r>
            <a:r>
              <a:rPr sz="2400" dirty="0">
                <a:latin typeface="Arial"/>
                <a:cs typeface="Arial"/>
              </a:rPr>
              <a:t>se ty</a:t>
            </a:r>
            <a:r>
              <a:rPr sz="2400" spc="-5" dirty="0">
                <a:latin typeface="Arial"/>
                <a:cs typeface="Arial"/>
              </a:rPr>
              <a:t>pe</a:t>
            </a:r>
            <a:r>
              <a:rPr sz="2400" dirty="0">
                <a:latin typeface="Arial"/>
                <a:cs typeface="Arial"/>
              </a:rPr>
              <a:t>s </a:t>
            </a:r>
            <a:r>
              <a:rPr sz="2400" spc="-5" dirty="0">
                <a:latin typeface="Arial"/>
                <a:cs typeface="Arial"/>
              </a:rPr>
              <a:t>of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 </a:t>
            </a:r>
            <a:r>
              <a:rPr sz="2400" spc="-5" dirty="0">
                <a:latin typeface="Arial"/>
                <a:cs typeface="Arial"/>
              </a:rPr>
              <a:t>d</a:t>
            </a:r>
            <a:r>
              <a:rPr sz="2400" dirty="0">
                <a:latin typeface="Arial"/>
                <a:cs typeface="Arial"/>
              </a:rPr>
              <a:t>o </a:t>
            </a:r>
            <a:r>
              <a:rPr sz="2400" spc="-5" dirty="0">
                <a:latin typeface="Arial"/>
                <a:cs typeface="Arial"/>
              </a:rPr>
              <a:t>no</a:t>
            </a:r>
            <a:r>
              <a:rPr sz="2400" dirty="0">
                <a:latin typeface="Arial"/>
                <a:cs typeface="Arial"/>
              </a:rPr>
              <a:t>t</a:t>
            </a:r>
            <a:r>
              <a:rPr sz="2400" spc="5" dirty="0">
                <a:latin typeface="Arial"/>
                <a:cs typeface="Arial"/>
              </a:rPr>
              <a:t> </a:t>
            </a:r>
            <a:r>
              <a:rPr sz="2400" spc="-5" dirty="0">
                <a:latin typeface="Arial"/>
                <a:cs typeface="Arial"/>
              </a:rPr>
              <a:t>need </a:t>
            </a:r>
            <a:r>
              <a:rPr sz="2400" dirty="0">
                <a:latin typeface="Arial"/>
                <a:cs typeface="Arial"/>
              </a:rPr>
              <a:t>to</a:t>
            </a:r>
            <a:r>
              <a:rPr sz="2400" spc="-10" dirty="0">
                <a:latin typeface="Arial"/>
                <a:cs typeface="Arial"/>
              </a:rPr>
              <a:t> </a:t>
            </a:r>
            <a:r>
              <a:rPr sz="2400" spc="-5" dirty="0">
                <a:latin typeface="Arial"/>
                <a:cs typeface="Arial"/>
              </a:rPr>
              <a:t>b</a:t>
            </a:r>
            <a:r>
              <a:rPr sz="2400" dirty="0">
                <a:latin typeface="Arial"/>
                <a:cs typeface="Arial"/>
              </a:rPr>
              <a:t>e f</a:t>
            </a:r>
            <a:r>
              <a:rPr sz="2400" spc="-5" dirty="0">
                <a:latin typeface="Arial"/>
                <a:cs typeface="Arial"/>
              </a:rPr>
              <a:t>i</a:t>
            </a:r>
            <a:r>
              <a:rPr sz="2400" dirty="0">
                <a:latin typeface="Arial"/>
                <a:cs typeface="Arial"/>
              </a:rPr>
              <a:t>t</a:t>
            </a:r>
            <a:r>
              <a:rPr sz="2400" spc="-15" dirty="0">
                <a:latin typeface="Arial"/>
                <a:cs typeface="Arial"/>
              </a:rPr>
              <a:t> </a:t>
            </a:r>
            <a:r>
              <a:rPr sz="2400" dirty="0">
                <a:latin typeface="Arial"/>
                <a:cs typeface="Arial"/>
              </a:rPr>
              <a:t>t</a:t>
            </a:r>
            <a:r>
              <a:rPr sz="2400" spc="-5" dirty="0">
                <a:latin typeface="Arial"/>
                <a:cs typeface="Arial"/>
              </a:rPr>
              <a:t>e</a:t>
            </a:r>
            <a:r>
              <a:rPr sz="2400" dirty="0">
                <a:latin typeface="Arial"/>
                <a:cs typeface="Arial"/>
              </a:rPr>
              <a:t>st</a:t>
            </a:r>
            <a:r>
              <a:rPr sz="2400" spc="-5" dirty="0">
                <a:latin typeface="Arial"/>
                <a:cs typeface="Arial"/>
              </a:rPr>
              <a:t>ed</a:t>
            </a:r>
            <a:endParaRPr sz="2400">
              <a:latin typeface="Arial"/>
              <a:cs typeface="Arial"/>
            </a:endParaRPr>
          </a:p>
        </p:txBody>
      </p:sp>
      <p:sp>
        <p:nvSpPr>
          <p:cNvPr id="5" name="object 5"/>
          <p:cNvSpPr/>
          <p:nvPr/>
        </p:nvSpPr>
        <p:spPr>
          <a:xfrm>
            <a:off x="4175886" y="1732229"/>
            <a:ext cx="4422437" cy="420229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71124" y="1727466"/>
            <a:ext cx="4427220" cy="4206875"/>
          </a:xfrm>
          <a:custGeom>
            <a:avLst/>
            <a:gdLst/>
            <a:ahLst/>
            <a:cxnLst/>
            <a:rect l="l" t="t" r="r" b="b"/>
            <a:pathLst>
              <a:path w="4427220" h="4206875">
                <a:moveTo>
                  <a:pt x="0" y="0"/>
                </a:moveTo>
                <a:lnTo>
                  <a:pt x="4426800" y="0"/>
                </a:lnTo>
                <a:lnTo>
                  <a:pt x="4426800" y="4206570"/>
                </a:lnTo>
                <a:lnTo>
                  <a:pt x="0" y="4206570"/>
                </a:lnTo>
                <a:lnTo>
                  <a:pt x="0" y="0"/>
                </a:lnTo>
                <a:close/>
              </a:path>
            </a:pathLst>
          </a:custGeom>
          <a:ln w="9525">
            <a:solidFill>
              <a:srgbClr val="000000"/>
            </a:solidFill>
          </a:ln>
        </p:spPr>
        <p:txBody>
          <a:bodyPr wrap="square" lIns="0" tIns="0" rIns="0" bIns="0" rtlCol="0"/>
          <a:lstStyle/>
          <a:p>
            <a:endParaRPr/>
          </a:p>
        </p:txBody>
      </p:sp>
      <p:sp>
        <p:nvSpPr>
          <p:cNvPr id="7" name="object 7"/>
          <p:cNvSpPr txBox="1"/>
          <p:nvPr/>
        </p:nvSpPr>
        <p:spPr>
          <a:xfrm>
            <a:off x="5022147" y="6413712"/>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16</a:t>
            </a:fld>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10848"/>
            <a:ext cx="3096895" cy="866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spc="-5" dirty="0">
                <a:solidFill>
                  <a:srgbClr val="004491"/>
                </a:solidFill>
                <a:latin typeface="Arial"/>
                <a:cs typeface="Arial"/>
              </a:rPr>
              <a:t>T</a:t>
            </a:r>
            <a:r>
              <a:rPr sz="2400" b="1" spc="-30" dirty="0">
                <a:solidFill>
                  <a:srgbClr val="004491"/>
                </a:solidFill>
                <a:latin typeface="Arial"/>
                <a:cs typeface="Arial"/>
              </a:rPr>
              <a:t>y</a:t>
            </a:r>
            <a:r>
              <a:rPr sz="2400" b="1" spc="-5" dirty="0">
                <a:solidFill>
                  <a:srgbClr val="004491"/>
                </a:solidFill>
                <a:latin typeface="Arial"/>
                <a:cs typeface="Arial"/>
              </a:rPr>
              <a:t>pe</a:t>
            </a:r>
            <a:r>
              <a:rPr sz="2400" b="1" dirty="0">
                <a:solidFill>
                  <a:srgbClr val="004491"/>
                </a:solidFill>
                <a:latin typeface="Arial"/>
                <a:cs typeface="Arial"/>
              </a:rPr>
              <a:t>s</a:t>
            </a:r>
            <a:r>
              <a:rPr sz="2400" b="1" spc="25" dirty="0">
                <a:solidFill>
                  <a:srgbClr val="004491"/>
                </a:solidFill>
                <a:latin typeface="Arial"/>
                <a:cs typeface="Arial"/>
              </a:rPr>
              <a:t> </a:t>
            </a:r>
            <a:r>
              <a:rPr sz="2400" b="1" spc="-5" dirty="0">
                <a:solidFill>
                  <a:srgbClr val="004491"/>
                </a:solidFill>
                <a:latin typeface="Arial"/>
                <a:cs typeface="Arial"/>
              </a:rPr>
              <a:t>o</a:t>
            </a:r>
            <a:r>
              <a:rPr sz="2400" b="1" dirty="0">
                <a:solidFill>
                  <a:srgbClr val="004491"/>
                </a:solidFill>
                <a:latin typeface="Arial"/>
                <a:cs typeface="Arial"/>
              </a:rPr>
              <a:t>f</a:t>
            </a:r>
            <a:r>
              <a:rPr sz="2400" b="1" spc="-5" dirty="0">
                <a:solidFill>
                  <a:srgbClr val="004491"/>
                </a:solidFill>
                <a:latin typeface="Arial"/>
                <a:cs typeface="Arial"/>
              </a:rPr>
              <a:t> </a:t>
            </a:r>
            <a:r>
              <a:rPr sz="2400" b="1" dirty="0">
                <a:solidFill>
                  <a:srgbClr val="004491"/>
                </a:solidFill>
                <a:latin typeface="Arial"/>
                <a:cs typeface="Arial"/>
              </a:rPr>
              <a:t>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s:</a:t>
            </a:r>
            <a:endParaRPr sz="2400">
              <a:latin typeface="Arial"/>
              <a:cs typeface="Arial"/>
            </a:endParaRPr>
          </a:p>
        </p:txBody>
      </p:sp>
      <p:sp>
        <p:nvSpPr>
          <p:cNvPr id="5" name="object 5"/>
          <p:cNvSpPr/>
          <p:nvPr/>
        </p:nvSpPr>
        <p:spPr>
          <a:xfrm>
            <a:off x="4715219" y="1141236"/>
            <a:ext cx="3719739" cy="521482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109105" y="6275212"/>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17</a:t>
            </a:fld>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18</a:t>
            </a:fld>
            <a:endParaRPr dirty="0"/>
          </a:p>
        </p:txBody>
      </p:sp>
      <p:sp>
        <p:nvSpPr>
          <p:cNvPr id="4" name="object 4"/>
          <p:cNvSpPr txBox="1"/>
          <p:nvPr/>
        </p:nvSpPr>
        <p:spPr>
          <a:xfrm>
            <a:off x="575936" y="1706198"/>
            <a:ext cx="7407275" cy="4233545"/>
          </a:xfrm>
          <a:prstGeom prst="rect">
            <a:avLst/>
          </a:prstGeom>
        </p:spPr>
        <p:txBody>
          <a:bodyPr vert="horz" wrap="square" lIns="0" tIns="0" rIns="0" bIns="0" rtlCol="0">
            <a:spAutoFit/>
          </a:bodyPr>
          <a:lstStyle/>
          <a:p>
            <a:pPr marL="12700">
              <a:lnSpc>
                <a:spcPct val="100000"/>
              </a:lnSpc>
            </a:pPr>
            <a:r>
              <a:rPr sz="2400" b="1" dirty="0">
                <a:solidFill>
                  <a:srgbClr val="004491"/>
                </a:solidFill>
                <a:latin typeface="Arial"/>
                <a:cs typeface="Arial"/>
              </a:rPr>
              <a:t>W</a:t>
            </a:r>
            <a:r>
              <a:rPr sz="2400" b="1" spc="-5" dirty="0">
                <a:solidFill>
                  <a:srgbClr val="004491"/>
                </a:solidFill>
                <a:latin typeface="Arial"/>
                <a:cs typeface="Arial"/>
              </a:rPr>
              <a:t>ha</a:t>
            </a:r>
            <a:r>
              <a:rPr sz="2400" b="1" dirty="0">
                <a:solidFill>
                  <a:srgbClr val="004491"/>
                </a:solidFill>
                <a:latin typeface="Arial"/>
                <a:cs typeface="Arial"/>
              </a:rPr>
              <a:t>t</a:t>
            </a:r>
            <a:r>
              <a:rPr sz="2400" b="1" spc="-5" dirty="0">
                <a:solidFill>
                  <a:srgbClr val="004491"/>
                </a:solidFill>
                <a:latin typeface="Arial"/>
                <a:cs typeface="Arial"/>
              </a:rPr>
              <a:t> p</a:t>
            </a:r>
            <a:r>
              <a:rPr sz="2400" b="1" dirty="0">
                <a:solidFill>
                  <a:srgbClr val="004491"/>
                </a:solidFill>
                <a:latin typeface="Arial"/>
                <a:cs typeface="Arial"/>
              </a:rPr>
              <a:t>r</a:t>
            </a:r>
            <a:r>
              <a:rPr sz="2400" b="1" spc="-5" dirty="0">
                <a:solidFill>
                  <a:srgbClr val="004491"/>
                </a:solidFill>
                <a:latin typeface="Arial"/>
                <a:cs typeface="Arial"/>
              </a:rPr>
              <a:t>o</a:t>
            </a:r>
            <a:r>
              <a:rPr sz="2400" b="1" dirty="0">
                <a:solidFill>
                  <a:srgbClr val="004491"/>
                </a:solidFill>
                <a:latin typeface="Arial"/>
                <a:cs typeface="Arial"/>
              </a:rPr>
              <a:t>t</a:t>
            </a:r>
            <a:r>
              <a:rPr sz="2400" b="1" spc="-5" dirty="0">
                <a:solidFill>
                  <a:srgbClr val="004491"/>
                </a:solidFill>
                <a:latin typeface="Arial"/>
                <a:cs typeface="Arial"/>
              </a:rPr>
              <a:t>ec</a:t>
            </a:r>
            <a:r>
              <a:rPr sz="2400" b="1" dirty="0">
                <a:solidFill>
                  <a:srgbClr val="004491"/>
                </a:solidFill>
                <a:latin typeface="Arial"/>
                <a:cs typeface="Arial"/>
              </a:rPr>
              <a:t>ti</a:t>
            </a:r>
            <a:r>
              <a:rPr sz="2400" b="1" spc="-5" dirty="0">
                <a:solidFill>
                  <a:srgbClr val="004491"/>
                </a:solidFill>
                <a:latin typeface="Arial"/>
                <a:cs typeface="Arial"/>
              </a:rPr>
              <a:t>o</a:t>
            </a:r>
            <a:r>
              <a:rPr sz="2400" b="1" dirty="0">
                <a:solidFill>
                  <a:srgbClr val="004491"/>
                </a:solidFill>
                <a:latin typeface="Arial"/>
                <a:cs typeface="Arial"/>
              </a:rPr>
              <a:t>n</a:t>
            </a:r>
            <a:r>
              <a:rPr sz="2400" b="1" spc="-25" dirty="0">
                <a:solidFill>
                  <a:srgbClr val="004491"/>
                </a:solidFill>
                <a:latin typeface="Arial"/>
                <a:cs typeface="Arial"/>
              </a:rPr>
              <a:t> </a:t>
            </a:r>
            <a:r>
              <a:rPr sz="2400" b="1" dirty="0">
                <a:solidFill>
                  <a:srgbClr val="004491"/>
                </a:solidFill>
                <a:latin typeface="Arial"/>
                <a:cs typeface="Arial"/>
              </a:rPr>
              <a:t>is</a:t>
            </a:r>
            <a:r>
              <a:rPr sz="2400" b="1" spc="-10" dirty="0">
                <a:solidFill>
                  <a:srgbClr val="004491"/>
                </a:solidFill>
                <a:latin typeface="Arial"/>
                <a:cs typeface="Arial"/>
              </a:rPr>
              <a:t> </a:t>
            </a:r>
            <a:r>
              <a:rPr sz="2400" b="1" dirty="0">
                <a:solidFill>
                  <a:srgbClr val="004491"/>
                </a:solidFill>
                <a:latin typeface="Arial"/>
                <a:cs typeface="Arial"/>
              </a:rPr>
              <a:t>r</a:t>
            </a:r>
            <a:r>
              <a:rPr sz="2400" b="1" spc="-5" dirty="0">
                <a:solidFill>
                  <a:srgbClr val="004491"/>
                </a:solidFill>
                <a:latin typeface="Arial"/>
                <a:cs typeface="Arial"/>
              </a:rPr>
              <a:t>equ</a:t>
            </a:r>
            <a:r>
              <a:rPr sz="2400" b="1" dirty="0">
                <a:solidFill>
                  <a:srgbClr val="004491"/>
                </a:solidFill>
                <a:latin typeface="Arial"/>
                <a:cs typeface="Arial"/>
              </a:rPr>
              <a:t>ir</a:t>
            </a:r>
            <a:r>
              <a:rPr sz="2400" b="1" spc="-5" dirty="0">
                <a:solidFill>
                  <a:srgbClr val="004491"/>
                </a:solidFill>
                <a:latin typeface="Arial"/>
                <a:cs typeface="Arial"/>
              </a:rPr>
              <a:t>e</a:t>
            </a:r>
            <a:r>
              <a:rPr sz="2400" b="1" dirty="0">
                <a:solidFill>
                  <a:srgbClr val="004491"/>
                </a:solidFill>
                <a:latin typeface="Arial"/>
                <a:cs typeface="Arial"/>
              </a:rPr>
              <a:t>d</a:t>
            </a:r>
            <a:r>
              <a:rPr sz="2400" b="1" spc="-10" dirty="0">
                <a:solidFill>
                  <a:srgbClr val="004491"/>
                </a:solidFill>
                <a:latin typeface="Arial"/>
                <a:cs typeface="Arial"/>
              </a:rPr>
              <a:t> </a:t>
            </a:r>
            <a:r>
              <a:rPr sz="2400" b="1" dirty="0">
                <a:solidFill>
                  <a:srgbClr val="004491"/>
                </a:solidFill>
                <a:latin typeface="Arial"/>
                <a:cs typeface="Arial"/>
              </a:rPr>
              <a:t>f</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eac</a:t>
            </a:r>
            <a:r>
              <a:rPr sz="2400" b="1" dirty="0">
                <a:solidFill>
                  <a:srgbClr val="004491"/>
                </a:solidFill>
                <a:latin typeface="Arial"/>
                <a:cs typeface="Arial"/>
              </a:rPr>
              <a:t>h t</a:t>
            </a:r>
            <a:r>
              <a:rPr sz="2400" b="1" spc="-5" dirty="0">
                <a:solidFill>
                  <a:srgbClr val="004491"/>
                </a:solidFill>
                <a:latin typeface="Arial"/>
                <a:cs typeface="Arial"/>
              </a:rPr>
              <a:t>ask</a:t>
            </a:r>
            <a:r>
              <a:rPr sz="2400" b="1" dirty="0">
                <a:solidFill>
                  <a:srgbClr val="004491"/>
                </a:solidFill>
                <a:latin typeface="Arial"/>
                <a:cs typeface="Arial"/>
              </a:rPr>
              <a:t>?</a:t>
            </a:r>
            <a:endParaRPr sz="2400">
              <a:latin typeface="Arial"/>
              <a:cs typeface="Arial"/>
            </a:endParaRPr>
          </a:p>
          <a:p>
            <a:pPr>
              <a:lnSpc>
                <a:spcPct val="100000"/>
              </a:lnSpc>
              <a:spcBef>
                <a:spcPts val="5"/>
              </a:spcBef>
            </a:pPr>
            <a:endParaRPr sz="2500">
              <a:latin typeface="Times New Roman"/>
              <a:cs typeface="Times New Roman"/>
            </a:endParaRPr>
          </a:p>
          <a:p>
            <a:pPr marL="12700" marR="538480">
              <a:lnSpc>
                <a:spcPct val="100000"/>
              </a:lnSpc>
            </a:pPr>
            <a:r>
              <a:rPr sz="2400" spc="-5" dirty="0">
                <a:latin typeface="Arial"/>
                <a:cs typeface="Arial"/>
              </a:rPr>
              <a:t>Th</a:t>
            </a:r>
            <a:r>
              <a:rPr sz="2400" dirty="0">
                <a:latin typeface="Arial"/>
                <a:cs typeface="Arial"/>
              </a:rPr>
              <a:t>e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a:t>
            </a:r>
            <a:r>
              <a:rPr sz="2400" dirty="0">
                <a:latin typeface="Arial"/>
                <a:cs typeface="Arial"/>
              </a:rPr>
              <a:t>r</a:t>
            </a:r>
            <a:r>
              <a:rPr sz="2400" spc="20" dirty="0">
                <a:latin typeface="Arial"/>
                <a:cs typeface="Arial"/>
              </a:rPr>
              <a:t> </a:t>
            </a:r>
            <a:r>
              <a:rPr sz="2400" spc="-5" dirty="0">
                <a:latin typeface="Arial"/>
                <a:cs typeface="Arial"/>
              </a:rPr>
              <a:t>wil</a:t>
            </a:r>
            <a:r>
              <a:rPr sz="2400" dirty="0">
                <a:latin typeface="Arial"/>
                <a:cs typeface="Arial"/>
              </a:rPr>
              <a:t>l</a:t>
            </a:r>
            <a:r>
              <a:rPr sz="2400" spc="35" dirty="0">
                <a:latin typeface="Arial"/>
                <a:cs typeface="Arial"/>
              </a:rPr>
              <a:t> </a:t>
            </a:r>
            <a:r>
              <a:rPr sz="2400" spc="-5" dirty="0">
                <a:latin typeface="Arial"/>
                <a:cs typeface="Arial"/>
              </a:rPr>
              <a:t>de</a:t>
            </a:r>
            <a:r>
              <a:rPr sz="2400" dirty="0">
                <a:latin typeface="Arial"/>
                <a:cs typeface="Arial"/>
              </a:rPr>
              <a:t>t</a:t>
            </a:r>
            <a:r>
              <a:rPr sz="2400" spc="-5" dirty="0">
                <a:latin typeface="Arial"/>
                <a:cs typeface="Arial"/>
              </a:rPr>
              <a:t>e</a:t>
            </a:r>
            <a:r>
              <a:rPr sz="2400" dirty="0">
                <a:latin typeface="Arial"/>
                <a:cs typeface="Arial"/>
              </a:rPr>
              <a:t>rm</a:t>
            </a:r>
            <a:r>
              <a:rPr sz="2400" spc="-5" dirty="0">
                <a:latin typeface="Arial"/>
                <a:cs typeface="Arial"/>
              </a:rPr>
              <a:t>in</a:t>
            </a:r>
            <a:r>
              <a:rPr sz="2400" dirty="0">
                <a:latin typeface="Arial"/>
                <a:cs typeface="Arial"/>
              </a:rPr>
              <a:t>e t</a:t>
            </a:r>
            <a:r>
              <a:rPr sz="2400" spc="-5" dirty="0">
                <a:latin typeface="Arial"/>
                <a:cs typeface="Arial"/>
              </a:rPr>
              <a:t>h</a:t>
            </a:r>
            <a:r>
              <a:rPr sz="2400" dirty="0">
                <a:latin typeface="Arial"/>
                <a:cs typeface="Arial"/>
              </a:rPr>
              <a:t>e ty</a:t>
            </a:r>
            <a:r>
              <a:rPr sz="2400" spc="-5" dirty="0">
                <a:latin typeface="Arial"/>
                <a:cs typeface="Arial"/>
              </a:rPr>
              <a:t>p</a:t>
            </a:r>
            <a:r>
              <a:rPr sz="2400" dirty="0">
                <a:latin typeface="Arial"/>
                <a:cs typeface="Arial"/>
              </a:rPr>
              <a:t>e</a:t>
            </a:r>
            <a:r>
              <a:rPr sz="2400" spc="-1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a:t>
            </a:r>
            <a:r>
              <a:rPr sz="2400" dirty="0">
                <a:latin typeface="Arial"/>
                <a:cs typeface="Arial"/>
              </a:rPr>
              <a:t>n </a:t>
            </a:r>
            <a:r>
              <a:rPr sz="2400" spc="-5" dirty="0">
                <a:latin typeface="Arial"/>
                <a:cs typeface="Arial"/>
              </a:rPr>
              <a:t>ba</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o</a:t>
            </a:r>
            <a:r>
              <a:rPr sz="2400" dirty="0">
                <a:latin typeface="Arial"/>
                <a:cs typeface="Arial"/>
              </a:rPr>
              <a:t>n</a:t>
            </a:r>
            <a:r>
              <a:rPr sz="2400" spc="10" dirty="0">
                <a:latin typeface="Arial"/>
                <a:cs typeface="Arial"/>
              </a:rPr>
              <a:t> </a:t>
            </a:r>
            <a:r>
              <a:rPr sz="2400" spc="5"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ollowin</a:t>
            </a:r>
            <a:r>
              <a:rPr sz="2400" dirty="0">
                <a:latin typeface="Arial"/>
                <a:cs typeface="Arial"/>
              </a:rPr>
              <a:t>g</a:t>
            </a:r>
            <a:r>
              <a:rPr sz="2400" spc="35" dirty="0">
                <a:latin typeface="Arial"/>
                <a:cs typeface="Arial"/>
              </a:rPr>
              <a:t> </a:t>
            </a:r>
            <a:r>
              <a:rPr sz="2400" dirty="0">
                <a:latin typeface="Arial"/>
                <a:cs typeface="Arial"/>
              </a:rPr>
              <a:t>cr</a:t>
            </a:r>
            <a:r>
              <a:rPr sz="2400" spc="-5" dirty="0">
                <a:latin typeface="Arial"/>
                <a:cs typeface="Arial"/>
              </a:rPr>
              <a:t>i</a:t>
            </a:r>
            <a:r>
              <a:rPr sz="2400" dirty="0">
                <a:latin typeface="Arial"/>
                <a:cs typeface="Arial"/>
              </a:rPr>
              <a:t>t</a:t>
            </a:r>
            <a:r>
              <a:rPr sz="2400" spc="-5" dirty="0">
                <a:latin typeface="Arial"/>
                <a:cs typeface="Arial"/>
              </a:rPr>
              <a:t>e</a:t>
            </a:r>
            <a:r>
              <a:rPr sz="2400" dirty="0">
                <a:latin typeface="Arial"/>
                <a:cs typeface="Arial"/>
              </a:rPr>
              <a:t>r</a:t>
            </a:r>
            <a:r>
              <a:rPr sz="2400" spc="-5" dirty="0">
                <a:latin typeface="Arial"/>
                <a:cs typeface="Arial"/>
              </a:rPr>
              <a:t>ia:</a:t>
            </a:r>
            <a:endParaRPr sz="2400">
              <a:latin typeface="Arial"/>
              <a:cs typeface="Arial"/>
            </a:endParaRPr>
          </a:p>
          <a:p>
            <a:pPr>
              <a:lnSpc>
                <a:spcPct val="100000"/>
              </a:lnSpc>
              <a:spcBef>
                <a:spcPts val="8"/>
              </a:spcBef>
            </a:pPr>
            <a:endParaRPr sz="2500">
              <a:latin typeface="Times New Roman"/>
              <a:cs typeface="Times New Roman"/>
            </a:endParaRPr>
          </a:p>
          <a:p>
            <a:pPr marL="354965" indent="-342265">
              <a:lnSpc>
                <a:spcPct val="100000"/>
              </a:lnSpc>
              <a:buClr>
                <a:srgbClr val="0070C0"/>
              </a:buClr>
              <a:buFont typeface="Wingdings"/>
              <a:buChar char=""/>
              <a:tabLst>
                <a:tab pos="356235" algn="l"/>
              </a:tabLst>
            </a:pPr>
            <a:r>
              <a:rPr sz="2000" dirty="0">
                <a:latin typeface="Arial"/>
                <a:cs typeface="Arial"/>
              </a:rPr>
              <a:t>The</a:t>
            </a:r>
            <a:r>
              <a:rPr sz="2000" spc="-15" dirty="0">
                <a:latin typeface="Arial"/>
                <a:cs typeface="Arial"/>
              </a:rPr>
              <a:t> </a:t>
            </a:r>
            <a:r>
              <a:rPr sz="2000" spc="5" dirty="0">
                <a:latin typeface="Arial"/>
                <a:cs typeface="Arial"/>
              </a:rPr>
              <a:t>c</a:t>
            </a:r>
            <a:r>
              <a:rPr sz="2000" dirty="0">
                <a:latin typeface="Arial"/>
                <a:cs typeface="Arial"/>
              </a:rPr>
              <a:t>o</a:t>
            </a:r>
            <a:r>
              <a:rPr sz="2000" spc="-5" dirty="0">
                <a:latin typeface="Arial"/>
                <a:cs typeface="Arial"/>
              </a:rPr>
              <a:t>m</a:t>
            </a:r>
            <a:r>
              <a:rPr sz="2000" dirty="0">
                <a:latin typeface="Arial"/>
                <a:cs typeface="Arial"/>
              </a:rPr>
              <a:t>pany</a:t>
            </a:r>
            <a:r>
              <a:rPr sz="2000" spc="-40" dirty="0">
                <a:latin typeface="Arial"/>
                <a:cs typeface="Arial"/>
              </a:rPr>
              <a:t> </a:t>
            </a:r>
            <a:r>
              <a:rPr sz="2000" spc="5" dirty="0">
                <a:latin typeface="Arial"/>
                <a:cs typeface="Arial"/>
              </a:rPr>
              <a:t>R</a:t>
            </a:r>
            <a:r>
              <a:rPr sz="2000" dirty="0">
                <a:latin typeface="Arial"/>
                <a:cs typeface="Arial"/>
              </a:rPr>
              <a:t>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ory</a:t>
            </a:r>
            <a:r>
              <a:rPr sz="2000" spc="-50" dirty="0">
                <a:latin typeface="Arial"/>
                <a:cs typeface="Arial"/>
              </a:rPr>
              <a:t> </a:t>
            </a:r>
            <a:r>
              <a:rPr sz="2000" spc="-5" dirty="0">
                <a:latin typeface="Arial"/>
                <a:cs typeface="Arial"/>
              </a:rPr>
              <a:t>Pl</a:t>
            </a:r>
            <a:r>
              <a:rPr sz="2000" dirty="0">
                <a:latin typeface="Arial"/>
                <a:cs typeface="Arial"/>
              </a:rPr>
              <a:t>an</a:t>
            </a:r>
            <a:endParaRPr sz="2000">
              <a:latin typeface="Arial"/>
              <a:cs typeface="Arial"/>
            </a:endParaRPr>
          </a:p>
          <a:p>
            <a:pPr marL="355600" indent="-342900">
              <a:lnSpc>
                <a:spcPct val="100000"/>
              </a:lnSpc>
              <a:buClr>
                <a:srgbClr val="0070C0"/>
              </a:buClr>
              <a:buFont typeface="Wingdings"/>
              <a:buChar char=""/>
              <a:tabLst>
                <a:tab pos="356235" algn="l"/>
              </a:tabLst>
            </a:pPr>
            <a:r>
              <a:rPr sz="2000" spc="-5" dirty="0">
                <a:latin typeface="Arial"/>
                <a:cs typeface="Arial"/>
              </a:rPr>
              <a:t>S</a:t>
            </a:r>
            <a:r>
              <a:rPr sz="2000" dirty="0">
                <a:latin typeface="Arial"/>
                <a:cs typeface="Arial"/>
              </a:rPr>
              <a:t>a</a:t>
            </a:r>
            <a:r>
              <a:rPr sz="2000" spc="-5" dirty="0">
                <a:latin typeface="Arial"/>
                <a:cs typeface="Arial"/>
              </a:rPr>
              <a:t>f</a:t>
            </a:r>
            <a:r>
              <a:rPr sz="2000" dirty="0">
                <a:latin typeface="Arial"/>
                <a:cs typeface="Arial"/>
              </a:rPr>
              <a:t>e</a:t>
            </a:r>
            <a:r>
              <a:rPr sz="2000" spc="-10" dirty="0">
                <a:latin typeface="Arial"/>
                <a:cs typeface="Arial"/>
              </a:rPr>
              <a:t>t</a:t>
            </a:r>
            <a:r>
              <a:rPr sz="2000" dirty="0">
                <a:latin typeface="Arial"/>
                <a:cs typeface="Arial"/>
              </a:rPr>
              <a:t>y</a:t>
            </a:r>
            <a:r>
              <a:rPr sz="2000" spc="-15" dirty="0">
                <a:latin typeface="Arial"/>
                <a:cs typeface="Arial"/>
              </a:rPr>
              <a:t> </a:t>
            </a:r>
            <a:r>
              <a:rPr sz="2000" dirty="0">
                <a:latin typeface="Arial"/>
                <a:cs typeface="Arial"/>
              </a:rPr>
              <a:t>da</a:t>
            </a:r>
            <a:r>
              <a:rPr sz="2000" spc="-10" dirty="0">
                <a:latin typeface="Arial"/>
                <a:cs typeface="Arial"/>
              </a:rPr>
              <a:t>t</a:t>
            </a:r>
            <a:r>
              <a:rPr sz="2000" dirty="0">
                <a:latin typeface="Arial"/>
                <a:cs typeface="Arial"/>
              </a:rPr>
              <a:t>a</a:t>
            </a:r>
            <a:r>
              <a:rPr sz="2000" spc="-30" dirty="0">
                <a:latin typeface="Arial"/>
                <a:cs typeface="Arial"/>
              </a:rPr>
              <a:t> </a:t>
            </a:r>
            <a:r>
              <a:rPr sz="2000" spc="5" dirty="0">
                <a:latin typeface="Arial"/>
                <a:cs typeface="Arial"/>
              </a:rPr>
              <a:t>s</a:t>
            </a:r>
            <a:r>
              <a:rPr sz="2000" dirty="0">
                <a:latin typeface="Arial"/>
                <a:cs typeface="Arial"/>
              </a:rPr>
              <a:t>hee</a:t>
            </a:r>
            <a:r>
              <a:rPr sz="2000" spc="-10" dirty="0">
                <a:latin typeface="Arial"/>
                <a:cs typeface="Arial"/>
              </a:rPr>
              <a:t>t</a:t>
            </a:r>
            <a:r>
              <a:rPr sz="2000" dirty="0">
                <a:latin typeface="Arial"/>
                <a:cs typeface="Arial"/>
              </a:rPr>
              <a:t>s</a:t>
            </a:r>
            <a:endParaRPr sz="2000">
              <a:latin typeface="Arial"/>
              <a:cs typeface="Arial"/>
            </a:endParaRPr>
          </a:p>
          <a:p>
            <a:pPr marL="355600" indent="-342900">
              <a:lnSpc>
                <a:spcPct val="100000"/>
              </a:lnSpc>
              <a:buClr>
                <a:srgbClr val="0070C0"/>
              </a:buClr>
              <a:buFont typeface="Wingdings"/>
              <a:buChar char=""/>
              <a:tabLst>
                <a:tab pos="356235" algn="l"/>
              </a:tabLst>
            </a:pPr>
            <a:r>
              <a:rPr sz="2000" spc="-5" dirty="0">
                <a:latin typeface="Arial"/>
                <a:cs typeface="Arial"/>
              </a:rPr>
              <a:t>P</a:t>
            </a:r>
            <a:r>
              <a:rPr sz="2000" dirty="0">
                <a:latin typeface="Arial"/>
                <a:cs typeface="Arial"/>
              </a:rPr>
              <a:t>er</a:t>
            </a:r>
            <a:r>
              <a:rPr sz="2000" spc="-5" dirty="0">
                <a:latin typeface="Arial"/>
                <a:cs typeface="Arial"/>
              </a:rPr>
              <a:t>mi</a:t>
            </a:r>
            <a:r>
              <a:rPr sz="2000" spc="5" dirty="0">
                <a:latin typeface="Arial"/>
                <a:cs typeface="Arial"/>
              </a:rPr>
              <a:t>ss</a:t>
            </a:r>
            <a:r>
              <a:rPr sz="2000" spc="-5" dirty="0">
                <a:latin typeface="Arial"/>
                <a:cs typeface="Arial"/>
              </a:rPr>
              <a:t>i</a:t>
            </a:r>
            <a:r>
              <a:rPr sz="2000" dirty="0">
                <a:latin typeface="Arial"/>
                <a:cs typeface="Arial"/>
              </a:rPr>
              <a:t>b</a:t>
            </a:r>
            <a:r>
              <a:rPr sz="2000" spc="-5" dirty="0">
                <a:latin typeface="Arial"/>
                <a:cs typeface="Arial"/>
              </a:rPr>
              <a:t>l</a:t>
            </a:r>
            <a:r>
              <a:rPr sz="2000" dirty="0">
                <a:latin typeface="Arial"/>
                <a:cs typeface="Arial"/>
              </a:rPr>
              <a:t>e</a:t>
            </a:r>
            <a:r>
              <a:rPr sz="2000" spc="-30"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po</a:t>
            </a:r>
            <a:r>
              <a:rPr sz="2000" spc="5" dirty="0">
                <a:latin typeface="Arial"/>
                <a:cs typeface="Arial"/>
              </a:rPr>
              <a:t>s</a:t>
            </a:r>
            <a:r>
              <a:rPr sz="2000" dirty="0">
                <a:latin typeface="Arial"/>
                <a:cs typeface="Arial"/>
              </a:rPr>
              <a:t>ure</a:t>
            </a:r>
            <a:r>
              <a:rPr sz="2000" spc="-30" dirty="0">
                <a:latin typeface="Arial"/>
                <a:cs typeface="Arial"/>
              </a:rPr>
              <a:t> </a:t>
            </a:r>
            <a:r>
              <a:rPr sz="2000" spc="-5" dirty="0">
                <a:latin typeface="Arial"/>
                <a:cs typeface="Arial"/>
              </a:rPr>
              <a:t>l</a:t>
            </a:r>
            <a:r>
              <a:rPr sz="2000" dirty="0">
                <a:latin typeface="Arial"/>
                <a:cs typeface="Arial"/>
              </a:rPr>
              <a:t>e</a:t>
            </a:r>
            <a:r>
              <a:rPr sz="2000" spc="-10" dirty="0">
                <a:latin typeface="Arial"/>
                <a:cs typeface="Arial"/>
              </a:rPr>
              <a:t>v</a:t>
            </a:r>
            <a:r>
              <a:rPr sz="2000" dirty="0">
                <a:latin typeface="Arial"/>
                <a:cs typeface="Arial"/>
              </a:rPr>
              <a:t>e</a:t>
            </a:r>
            <a:r>
              <a:rPr sz="2000" spc="-5" dirty="0">
                <a:latin typeface="Arial"/>
                <a:cs typeface="Arial"/>
              </a:rPr>
              <a:t>l</a:t>
            </a:r>
            <a:r>
              <a:rPr sz="2000" dirty="0">
                <a:latin typeface="Arial"/>
                <a:cs typeface="Arial"/>
              </a:rPr>
              <a:t>s (</a:t>
            </a:r>
            <a:r>
              <a:rPr sz="2000" spc="-5" dirty="0">
                <a:latin typeface="Arial"/>
                <a:cs typeface="Arial"/>
              </a:rPr>
              <a:t>PE</a:t>
            </a:r>
            <a:r>
              <a:rPr sz="2000" dirty="0">
                <a:latin typeface="Arial"/>
                <a:cs typeface="Arial"/>
              </a:rPr>
              <a:t>L</a:t>
            </a:r>
            <a:r>
              <a:rPr sz="2000" spc="-5" dirty="0">
                <a:latin typeface="Arial"/>
                <a:cs typeface="Arial"/>
              </a:rPr>
              <a:t>S</a:t>
            </a:r>
            <a:r>
              <a:rPr sz="2000" dirty="0">
                <a:latin typeface="Arial"/>
                <a:cs typeface="Arial"/>
              </a:rPr>
              <a:t>)</a:t>
            </a:r>
            <a:r>
              <a:rPr sz="2000" spc="-15" dirty="0">
                <a:latin typeface="Arial"/>
                <a:cs typeface="Arial"/>
              </a:rPr>
              <a:t> </a:t>
            </a:r>
            <a:r>
              <a:rPr sz="2000" spc="-5" dirty="0">
                <a:latin typeface="Arial"/>
                <a:cs typeface="Arial"/>
              </a:rPr>
              <a:t>li</a:t>
            </a:r>
            <a:r>
              <a:rPr sz="2000" spc="5" dirty="0">
                <a:latin typeface="Arial"/>
                <a:cs typeface="Arial"/>
              </a:rPr>
              <a:t>s</a:t>
            </a:r>
            <a:r>
              <a:rPr sz="2000" spc="-10" dirty="0">
                <a:latin typeface="Arial"/>
                <a:cs typeface="Arial"/>
              </a:rPr>
              <a:t>t</a:t>
            </a:r>
            <a:r>
              <a:rPr sz="2000" dirty="0">
                <a:latin typeface="Arial"/>
                <a:cs typeface="Arial"/>
              </a:rPr>
              <a:t>ed</a:t>
            </a:r>
            <a:r>
              <a:rPr sz="2000" spc="-15"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a:t>
            </a:r>
            <a:r>
              <a:rPr sz="2000" dirty="0">
                <a:latin typeface="Arial"/>
                <a:cs typeface="Arial"/>
              </a:rPr>
              <a:t>1910</a:t>
            </a:r>
            <a:r>
              <a:rPr sz="2000" spc="-10" dirty="0">
                <a:latin typeface="Arial"/>
                <a:cs typeface="Arial"/>
              </a:rPr>
              <a:t>.</a:t>
            </a:r>
            <a:r>
              <a:rPr sz="2000" dirty="0">
                <a:latin typeface="Arial"/>
                <a:cs typeface="Arial"/>
              </a:rPr>
              <a:t>1000</a:t>
            </a:r>
            <a:endParaRPr sz="2000">
              <a:latin typeface="Arial"/>
              <a:cs typeface="Arial"/>
            </a:endParaRPr>
          </a:p>
          <a:p>
            <a:pPr marL="355600" indent="-342900">
              <a:lnSpc>
                <a:spcPct val="100000"/>
              </a:lnSpc>
              <a:buClr>
                <a:srgbClr val="0070C0"/>
              </a:buClr>
              <a:buFont typeface="Wingdings"/>
              <a:buChar char=""/>
              <a:tabLst>
                <a:tab pos="356235" algn="l"/>
              </a:tabLst>
            </a:pPr>
            <a:r>
              <a:rPr sz="2000" spc="-5" dirty="0">
                <a:latin typeface="Arial"/>
                <a:cs typeface="Arial"/>
              </a:rPr>
              <a:t>A</a:t>
            </a:r>
            <a:r>
              <a:rPr sz="2000" spc="5" dirty="0">
                <a:latin typeface="Arial"/>
                <a:cs typeface="Arial"/>
              </a:rPr>
              <a:t>c</a:t>
            </a:r>
            <a:r>
              <a:rPr sz="2000" spc="-5" dirty="0">
                <a:latin typeface="Arial"/>
                <a:cs typeface="Arial"/>
              </a:rPr>
              <a:t>ti</a:t>
            </a:r>
            <a:r>
              <a:rPr sz="2000" dirty="0">
                <a:latin typeface="Arial"/>
                <a:cs typeface="Arial"/>
              </a:rPr>
              <a:t>on</a:t>
            </a:r>
            <a:r>
              <a:rPr sz="2000" spc="-15" dirty="0">
                <a:latin typeface="Arial"/>
                <a:cs typeface="Arial"/>
              </a:rPr>
              <a:t> </a:t>
            </a:r>
            <a:r>
              <a:rPr sz="2000" dirty="0">
                <a:latin typeface="Arial"/>
                <a:cs typeface="Arial"/>
              </a:rPr>
              <a:t>Le</a:t>
            </a:r>
            <a:r>
              <a:rPr sz="2000" spc="-10" dirty="0">
                <a:latin typeface="Arial"/>
                <a:cs typeface="Arial"/>
              </a:rPr>
              <a:t>v</a:t>
            </a:r>
            <a:r>
              <a:rPr sz="2000" dirty="0">
                <a:latin typeface="Arial"/>
                <a:cs typeface="Arial"/>
              </a:rPr>
              <a:t>el</a:t>
            </a:r>
            <a:r>
              <a:rPr sz="2000" spc="-5" dirty="0">
                <a:latin typeface="Arial"/>
                <a:cs typeface="Arial"/>
              </a:rPr>
              <a:t> </a:t>
            </a:r>
            <a:r>
              <a:rPr sz="2000" dirty="0">
                <a:latin typeface="Arial"/>
                <a:cs typeface="Arial"/>
              </a:rPr>
              <a:t>(</a:t>
            </a:r>
            <a:r>
              <a:rPr sz="2000" spc="-5" dirty="0">
                <a:latin typeface="Arial"/>
                <a:cs typeface="Arial"/>
              </a:rPr>
              <a:t>A</a:t>
            </a:r>
            <a:r>
              <a:rPr sz="2000" dirty="0">
                <a:latin typeface="Arial"/>
                <a:cs typeface="Arial"/>
              </a:rPr>
              <a:t>L)</a:t>
            </a:r>
            <a:r>
              <a:rPr sz="2000" spc="-15" dirty="0">
                <a:latin typeface="Arial"/>
                <a:cs typeface="Arial"/>
              </a:rPr>
              <a:t> </a:t>
            </a:r>
            <a:r>
              <a:rPr sz="2000" dirty="0">
                <a:latin typeface="Arial"/>
                <a:cs typeface="Arial"/>
              </a:rPr>
              <a:t>½</a:t>
            </a:r>
            <a:r>
              <a:rPr sz="2000" spc="-20" dirty="0">
                <a:latin typeface="Arial"/>
                <a:cs typeface="Arial"/>
              </a:rPr>
              <a:t> </a:t>
            </a:r>
            <a:r>
              <a:rPr sz="2000" dirty="0">
                <a:latin typeface="Arial"/>
                <a:cs typeface="Arial"/>
              </a:rPr>
              <a:t>of</a:t>
            </a:r>
            <a:r>
              <a:rPr sz="2000" spc="-2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PE</a:t>
            </a:r>
            <a:r>
              <a:rPr sz="2000" dirty="0">
                <a:latin typeface="Arial"/>
                <a:cs typeface="Arial"/>
              </a:rPr>
              <a:t>L*</a:t>
            </a:r>
            <a:endParaRPr sz="2000">
              <a:latin typeface="Arial"/>
              <a:cs typeface="Arial"/>
            </a:endParaRPr>
          </a:p>
          <a:p>
            <a:pPr marL="355600" indent="-342900">
              <a:lnSpc>
                <a:spcPct val="100000"/>
              </a:lnSpc>
              <a:buClr>
                <a:srgbClr val="0070C0"/>
              </a:buClr>
              <a:buFont typeface="Wingdings"/>
              <a:buChar char=""/>
              <a:tabLst>
                <a:tab pos="356235" algn="l"/>
              </a:tabLst>
            </a:pPr>
            <a:r>
              <a:rPr sz="2000" spc="-5" dirty="0">
                <a:latin typeface="Arial"/>
                <a:cs typeface="Arial"/>
              </a:rPr>
              <a:t>A</a:t>
            </a:r>
            <a:r>
              <a:rPr sz="2000" spc="5" dirty="0">
                <a:latin typeface="Arial"/>
                <a:cs typeface="Arial"/>
              </a:rPr>
              <a:t>ss</a:t>
            </a:r>
            <a:r>
              <a:rPr sz="2000" spc="-5" dirty="0">
                <a:latin typeface="Arial"/>
                <a:cs typeface="Arial"/>
              </a:rPr>
              <a:t>i</a:t>
            </a:r>
            <a:r>
              <a:rPr sz="2000" dirty="0">
                <a:latin typeface="Arial"/>
                <a:cs typeface="Arial"/>
              </a:rPr>
              <a:t>gned</a:t>
            </a:r>
            <a:r>
              <a:rPr sz="2000" spc="-30" dirty="0">
                <a:latin typeface="Arial"/>
                <a:cs typeface="Arial"/>
              </a:rPr>
              <a:t> </a:t>
            </a:r>
            <a:r>
              <a:rPr sz="2000" spc="-5" dirty="0">
                <a:latin typeface="Arial"/>
                <a:cs typeface="Arial"/>
              </a:rPr>
              <a:t>P</a:t>
            </a:r>
            <a:r>
              <a:rPr sz="2000" dirty="0">
                <a:latin typeface="Arial"/>
                <a:cs typeface="Arial"/>
              </a:rPr>
              <a:t>ro</a:t>
            </a:r>
            <a:r>
              <a:rPr sz="2000" spc="-5" dirty="0">
                <a:latin typeface="Arial"/>
                <a:cs typeface="Arial"/>
              </a:rPr>
              <a:t>t</a:t>
            </a:r>
            <a:r>
              <a:rPr sz="2000" dirty="0">
                <a:latin typeface="Arial"/>
                <a:cs typeface="Arial"/>
              </a:rPr>
              <a:t>e</a:t>
            </a:r>
            <a:r>
              <a:rPr sz="2000" spc="5" dirty="0">
                <a:latin typeface="Arial"/>
                <a:cs typeface="Arial"/>
              </a:rPr>
              <a:t>c</a:t>
            </a:r>
            <a:r>
              <a:rPr sz="2000" spc="-5" dirty="0">
                <a:latin typeface="Arial"/>
                <a:cs typeface="Arial"/>
              </a:rPr>
              <a:t>ti</a:t>
            </a:r>
            <a:r>
              <a:rPr sz="2000" dirty="0">
                <a:latin typeface="Arial"/>
                <a:cs typeface="Arial"/>
              </a:rPr>
              <a:t>on</a:t>
            </a:r>
            <a:r>
              <a:rPr sz="2000" spc="-30" dirty="0">
                <a:latin typeface="Arial"/>
                <a:cs typeface="Arial"/>
              </a:rPr>
              <a:t> </a:t>
            </a:r>
            <a:r>
              <a:rPr sz="2000" spc="-5" dirty="0">
                <a:latin typeface="Arial"/>
                <a:cs typeface="Arial"/>
              </a:rPr>
              <a:t>F</a:t>
            </a:r>
            <a:r>
              <a:rPr sz="2000" dirty="0">
                <a:latin typeface="Arial"/>
                <a:cs typeface="Arial"/>
              </a:rPr>
              <a:t>a</a:t>
            </a:r>
            <a:r>
              <a:rPr sz="2000" spc="5" dirty="0">
                <a:latin typeface="Arial"/>
                <a:cs typeface="Arial"/>
              </a:rPr>
              <a:t>c</a:t>
            </a:r>
            <a:r>
              <a:rPr sz="2000" spc="-10" dirty="0">
                <a:latin typeface="Arial"/>
                <a:cs typeface="Arial"/>
              </a:rPr>
              <a:t>t</a:t>
            </a:r>
            <a:r>
              <a:rPr sz="2000" dirty="0">
                <a:latin typeface="Arial"/>
                <a:cs typeface="Arial"/>
              </a:rPr>
              <a:t>ors</a:t>
            </a:r>
            <a:r>
              <a:rPr sz="2000" spc="-35" dirty="0">
                <a:latin typeface="Arial"/>
                <a:cs typeface="Arial"/>
              </a:rPr>
              <a:t> </a:t>
            </a:r>
            <a:r>
              <a:rPr sz="2000" dirty="0">
                <a:latin typeface="Arial"/>
                <a:cs typeface="Arial"/>
              </a:rPr>
              <a:t>(</a:t>
            </a:r>
            <a:r>
              <a:rPr sz="2000" spc="-5" dirty="0">
                <a:latin typeface="Arial"/>
                <a:cs typeface="Arial"/>
              </a:rPr>
              <a:t>APF</a:t>
            </a:r>
            <a:r>
              <a:rPr sz="2000" dirty="0">
                <a:latin typeface="Arial"/>
                <a:cs typeface="Arial"/>
              </a:rPr>
              <a:t>)</a:t>
            </a:r>
            <a:endParaRPr sz="2000">
              <a:latin typeface="Arial"/>
              <a:cs typeface="Arial"/>
            </a:endParaRPr>
          </a:p>
          <a:p>
            <a:pPr marL="354965" indent="-342265">
              <a:lnSpc>
                <a:spcPct val="100000"/>
              </a:lnSpc>
              <a:buClr>
                <a:srgbClr val="0070C0"/>
              </a:buClr>
              <a:buFont typeface="Wingdings"/>
              <a:buChar char=""/>
              <a:tabLst>
                <a:tab pos="355600" algn="l"/>
              </a:tabLst>
            </a:pPr>
            <a:r>
              <a:rPr sz="2000" spc="-5" dirty="0">
                <a:latin typeface="Arial"/>
                <a:cs typeface="Arial"/>
              </a:rPr>
              <a:t>M</a:t>
            </a:r>
            <a:r>
              <a:rPr sz="2000" dirty="0">
                <a:latin typeface="Arial"/>
                <a:cs typeface="Arial"/>
              </a:rPr>
              <a:t>a</a:t>
            </a:r>
            <a:r>
              <a:rPr sz="2000" spc="-10" dirty="0">
                <a:latin typeface="Arial"/>
                <a:cs typeface="Arial"/>
              </a:rPr>
              <a:t>x</a:t>
            </a:r>
            <a:r>
              <a:rPr sz="2000" spc="-5" dirty="0">
                <a:latin typeface="Arial"/>
                <a:cs typeface="Arial"/>
              </a:rPr>
              <a:t>im</a:t>
            </a:r>
            <a:r>
              <a:rPr sz="2000" dirty="0">
                <a:latin typeface="Arial"/>
                <a:cs typeface="Arial"/>
              </a:rPr>
              <a:t>um</a:t>
            </a:r>
            <a:r>
              <a:rPr sz="2000" spc="-20"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a:t>
            </a:r>
            <a:r>
              <a:rPr sz="2000" spc="-30" dirty="0">
                <a:latin typeface="Arial"/>
                <a:cs typeface="Arial"/>
              </a:rPr>
              <a:t> </a:t>
            </a:r>
            <a:r>
              <a:rPr sz="2000" spc="5" dirty="0">
                <a:latin typeface="Arial"/>
                <a:cs typeface="Arial"/>
              </a:rPr>
              <a:t>c</a:t>
            </a:r>
            <a:r>
              <a:rPr sz="2000" dirty="0">
                <a:latin typeface="Arial"/>
                <a:cs typeface="Arial"/>
              </a:rPr>
              <a:t>on</a:t>
            </a:r>
            <a:r>
              <a:rPr sz="2000" spc="5" dirty="0">
                <a:latin typeface="Arial"/>
                <a:cs typeface="Arial"/>
              </a:rPr>
              <a:t>c</a:t>
            </a:r>
            <a:r>
              <a:rPr sz="2000" dirty="0">
                <a:latin typeface="Arial"/>
                <a:cs typeface="Arial"/>
              </a:rPr>
              <a:t>en</a:t>
            </a:r>
            <a:r>
              <a:rPr sz="2000" spc="-5" dirty="0">
                <a:latin typeface="Arial"/>
                <a:cs typeface="Arial"/>
              </a:rPr>
              <a:t>t</a:t>
            </a:r>
            <a:r>
              <a:rPr sz="2000" dirty="0">
                <a:latin typeface="Arial"/>
                <a:cs typeface="Arial"/>
              </a:rPr>
              <a:t>ra</a:t>
            </a:r>
            <a:r>
              <a:rPr sz="2000" spc="-20" dirty="0">
                <a:latin typeface="Arial"/>
                <a:cs typeface="Arial"/>
              </a:rPr>
              <a:t>t</a:t>
            </a:r>
            <a:r>
              <a:rPr sz="2000" spc="-5" dirty="0">
                <a:latin typeface="Arial"/>
                <a:cs typeface="Arial"/>
              </a:rPr>
              <a:t>i</a:t>
            </a:r>
            <a:r>
              <a:rPr sz="2000" dirty="0">
                <a:latin typeface="Arial"/>
                <a:cs typeface="Arial"/>
              </a:rPr>
              <a:t>ons</a:t>
            </a:r>
            <a:r>
              <a:rPr sz="2000" spc="-50" dirty="0">
                <a:latin typeface="Arial"/>
                <a:cs typeface="Arial"/>
              </a:rPr>
              <a:t> </a:t>
            </a:r>
            <a:r>
              <a:rPr sz="2000" dirty="0">
                <a:latin typeface="Arial"/>
                <a:cs typeface="Arial"/>
              </a:rPr>
              <a:t>(</a:t>
            </a:r>
            <a:r>
              <a:rPr sz="2000" spc="-5" dirty="0">
                <a:latin typeface="Arial"/>
                <a:cs typeface="Arial"/>
              </a:rPr>
              <a:t>M</a:t>
            </a:r>
            <a:r>
              <a:rPr sz="2000" spc="5" dirty="0">
                <a:latin typeface="Arial"/>
                <a:cs typeface="Arial"/>
              </a:rPr>
              <a:t>UC</a:t>
            </a:r>
            <a:r>
              <a:rPr sz="2000" dirty="0">
                <a:latin typeface="Arial"/>
                <a:cs typeface="Arial"/>
              </a:rPr>
              <a:t>)</a:t>
            </a:r>
            <a:endParaRPr sz="2000">
              <a:latin typeface="Arial"/>
              <a:cs typeface="Arial"/>
            </a:endParaRPr>
          </a:p>
          <a:p>
            <a:pPr marL="354965" marR="5080" indent="-342265">
              <a:lnSpc>
                <a:spcPct val="100000"/>
              </a:lnSpc>
              <a:buClr>
                <a:srgbClr val="0070C0"/>
              </a:buClr>
              <a:buFont typeface="Wingdings"/>
              <a:buChar char=""/>
              <a:tabLst>
                <a:tab pos="355600" algn="l"/>
              </a:tabLst>
            </a:pPr>
            <a:r>
              <a:rPr sz="2000" spc="-5" dirty="0">
                <a:latin typeface="Arial"/>
                <a:cs typeface="Arial"/>
              </a:rPr>
              <a:t>P</a:t>
            </a:r>
            <a:r>
              <a:rPr sz="2000" dirty="0">
                <a:latin typeface="Arial"/>
                <a:cs typeface="Arial"/>
              </a:rPr>
              <a:t>ro</a:t>
            </a:r>
            <a:r>
              <a:rPr sz="2000" spc="-10" dirty="0">
                <a:latin typeface="Arial"/>
                <a:cs typeface="Arial"/>
              </a:rPr>
              <a:t>t</a:t>
            </a:r>
            <a:r>
              <a:rPr sz="2000" dirty="0">
                <a:latin typeface="Arial"/>
                <a:cs typeface="Arial"/>
              </a:rPr>
              <a:t>e</a:t>
            </a:r>
            <a:r>
              <a:rPr sz="2000" spc="5" dirty="0">
                <a:latin typeface="Arial"/>
                <a:cs typeface="Arial"/>
              </a:rPr>
              <a:t>c</a:t>
            </a:r>
            <a:r>
              <a:rPr sz="2000" spc="-10" dirty="0">
                <a:latin typeface="Arial"/>
                <a:cs typeface="Arial"/>
              </a:rPr>
              <a:t>t</a:t>
            </a:r>
            <a:r>
              <a:rPr sz="2000" spc="-5" dirty="0">
                <a:latin typeface="Arial"/>
                <a:cs typeface="Arial"/>
              </a:rPr>
              <a:t>i</a:t>
            </a:r>
            <a:r>
              <a:rPr sz="2000" dirty="0">
                <a:latin typeface="Arial"/>
                <a:cs typeface="Arial"/>
              </a:rPr>
              <a:t>on</a:t>
            </a:r>
            <a:r>
              <a:rPr sz="2000" spc="-30" dirty="0">
                <a:latin typeface="Arial"/>
                <a:cs typeface="Arial"/>
              </a:rPr>
              <a:t> </a:t>
            </a:r>
            <a:r>
              <a:rPr sz="2000" dirty="0">
                <a:latin typeface="Arial"/>
                <a:cs typeface="Arial"/>
              </a:rPr>
              <a:t>appropr</a:t>
            </a:r>
            <a:r>
              <a:rPr sz="2000" spc="-5" dirty="0">
                <a:latin typeface="Arial"/>
                <a:cs typeface="Arial"/>
              </a:rPr>
              <a:t>i</a:t>
            </a:r>
            <a:r>
              <a:rPr sz="2000" dirty="0">
                <a:latin typeface="Arial"/>
                <a:cs typeface="Arial"/>
              </a:rPr>
              <a:t>a</a:t>
            </a:r>
            <a:r>
              <a:rPr sz="2000" spc="-10" dirty="0">
                <a:latin typeface="Arial"/>
                <a:cs typeface="Arial"/>
              </a:rPr>
              <a:t>t</a:t>
            </a:r>
            <a:r>
              <a:rPr sz="2000" dirty="0">
                <a:latin typeface="Arial"/>
                <a:cs typeface="Arial"/>
              </a:rPr>
              <a:t>e</a:t>
            </a:r>
            <a:r>
              <a:rPr sz="2000" spc="-50" dirty="0">
                <a:latin typeface="Arial"/>
                <a:cs typeface="Arial"/>
              </a:rPr>
              <a:t> </a:t>
            </a:r>
            <a:r>
              <a:rPr sz="2000" spc="-10" dirty="0">
                <a:latin typeface="Arial"/>
                <a:cs typeface="Arial"/>
              </a:rPr>
              <a:t>f</a:t>
            </a:r>
            <a:r>
              <a:rPr sz="2000" dirty="0">
                <a:latin typeface="Arial"/>
                <a:cs typeface="Arial"/>
              </a:rPr>
              <a:t>or</a:t>
            </a:r>
            <a:r>
              <a:rPr sz="2000" spc="-1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c</a:t>
            </a:r>
            <a:r>
              <a:rPr sz="2000" dirty="0">
                <a:latin typeface="Arial"/>
                <a:cs typeface="Arial"/>
              </a:rPr>
              <a:t>he</a:t>
            </a:r>
            <a:r>
              <a:rPr sz="2000" spc="-5" dirty="0">
                <a:latin typeface="Arial"/>
                <a:cs typeface="Arial"/>
              </a:rPr>
              <a:t>mi</a:t>
            </a:r>
            <a:r>
              <a:rPr sz="2000" spc="5" dirty="0">
                <a:latin typeface="Arial"/>
                <a:cs typeface="Arial"/>
              </a:rPr>
              <a:t>c</a:t>
            </a:r>
            <a:r>
              <a:rPr sz="2000" dirty="0">
                <a:latin typeface="Arial"/>
                <a:cs typeface="Arial"/>
              </a:rPr>
              <a:t>al</a:t>
            </a:r>
            <a:r>
              <a:rPr sz="2000" spc="-30" dirty="0">
                <a:latin typeface="Arial"/>
                <a:cs typeface="Arial"/>
              </a:rPr>
              <a:t> </a:t>
            </a:r>
            <a:r>
              <a:rPr sz="2000" spc="5" dirty="0">
                <a:latin typeface="Arial"/>
                <a:cs typeface="Arial"/>
              </a:rPr>
              <a:t>s</a:t>
            </a:r>
            <a:r>
              <a:rPr sz="2000" spc="-5" dirty="0">
                <a:latin typeface="Arial"/>
                <a:cs typeface="Arial"/>
              </a:rPr>
              <a:t>t</a:t>
            </a:r>
            <a:r>
              <a:rPr sz="2000" dirty="0">
                <a:latin typeface="Arial"/>
                <a:cs typeface="Arial"/>
              </a:rPr>
              <a:t>a</a:t>
            </a:r>
            <a:r>
              <a:rPr sz="2000" spc="-5" dirty="0">
                <a:latin typeface="Arial"/>
                <a:cs typeface="Arial"/>
              </a:rPr>
              <a:t>t</a:t>
            </a:r>
            <a:r>
              <a:rPr sz="2000" dirty="0">
                <a:latin typeface="Arial"/>
                <a:cs typeface="Arial"/>
              </a:rPr>
              <a:t>e</a:t>
            </a:r>
            <a:r>
              <a:rPr sz="2000" spc="-3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ph</a:t>
            </a:r>
            <a:r>
              <a:rPr sz="2000" spc="-10" dirty="0">
                <a:latin typeface="Arial"/>
                <a:cs typeface="Arial"/>
              </a:rPr>
              <a:t>y</a:t>
            </a:r>
            <a:r>
              <a:rPr sz="2000" spc="5" dirty="0">
                <a:latin typeface="Arial"/>
                <a:cs typeface="Arial"/>
              </a:rPr>
              <a:t>s</a:t>
            </a:r>
            <a:r>
              <a:rPr sz="2000" spc="-5" dirty="0">
                <a:latin typeface="Arial"/>
                <a:cs typeface="Arial"/>
              </a:rPr>
              <a:t>i</a:t>
            </a:r>
            <a:r>
              <a:rPr sz="2000" spc="5" dirty="0">
                <a:latin typeface="Arial"/>
                <a:cs typeface="Arial"/>
              </a:rPr>
              <a:t>c</a:t>
            </a:r>
            <a:r>
              <a:rPr sz="2000" dirty="0">
                <a:latin typeface="Arial"/>
                <a:cs typeface="Arial"/>
              </a:rPr>
              <a:t>al</a:t>
            </a:r>
            <a:r>
              <a:rPr sz="2000" spc="-20" dirty="0">
                <a:latin typeface="Arial"/>
                <a:cs typeface="Arial"/>
              </a:rPr>
              <a:t> </a:t>
            </a:r>
            <a:r>
              <a:rPr sz="2000" spc="-10" dirty="0">
                <a:latin typeface="Arial"/>
                <a:cs typeface="Arial"/>
              </a:rPr>
              <a:t>f</a:t>
            </a:r>
            <a:r>
              <a:rPr sz="2000" dirty="0">
                <a:latin typeface="Arial"/>
                <a:cs typeface="Arial"/>
              </a:rPr>
              <a:t>orm of</a:t>
            </a:r>
            <a:r>
              <a:rPr sz="2000" spc="-2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c</a:t>
            </a:r>
            <a:r>
              <a:rPr sz="2000" dirty="0">
                <a:latin typeface="Arial"/>
                <a:cs typeface="Arial"/>
              </a:rPr>
              <a:t>on</a:t>
            </a:r>
            <a:r>
              <a:rPr sz="2000" spc="-10" dirty="0">
                <a:latin typeface="Arial"/>
                <a:cs typeface="Arial"/>
              </a:rPr>
              <a:t>t</a:t>
            </a:r>
            <a:r>
              <a:rPr sz="2000" dirty="0">
                <a:latin typeface="Arial"/>
                <a:cs typeface="Arial"/>
              </a:rPr>
              <a:t>a</a:t>
            </a:r>
            <a:r>
              <a:rPr sz="2000" spc="-5" dirty="0">
                <a:latin typeface="Arial"/>
                <a:cs typeface="Arial"/>
              </a:rPr>
              <a:t>mi</a:t>
            </a:r>
            <a:r>
              <a:rPr sz="2000" dirty="0">
                <a:latin typeface="Arial"/>
                <a:cs typeface="Arial"/>
              </a:rPr>
              <a:t>na</a:t>
            </a:r>
            <a:r>
              <a:rPr sz="2000" spc="-5" dirty="0">
                <a:latin typeface="Arial"/>
                <a:cs typeface="Arial"/>
              </a:rPr>
              <a:t>t</a:t>
            </a:r>
            <a:r>
              <a:rPr sz="2000" dirty="0">
                <a:latin typeface="Arial"/>
                <a:cs typeface="Arial"/>
              </a:rPr>
              <a:t>e</a:t>
            </a:r>
            <a:endParaRPr sz="2000">
              <a:latin typeface="Arial"/>
              <a:cs typeface="Arial"/>
            </a:endParaRP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4" name="object 4"/>
          <p:cNvSpPr txBox="1"/>
          <p:nvPr/>
        </p:nvSpPr>
        <p:spPr>
          <a:xfrm>
            <a:off x="576463" y="1706198"/>
            <a:ext cx="2682240" cy="1061720"/>
          </a:xfrm>
          <a:prstGeom prst="rect">
            <a:avLst/>
          </a:prstGeom>
        </p:spPr>
        <p:txBody>
          <a:bodyPr vert="horz" wrap="square" lIns="0" tIns="0" rIns="0" bIns="0" rtlCol="0">
            <a:spAutoFit/>
          </a:bodyPr>
          <a:lstStyle/>
          <a:p>
            <a:pPr marL="12700" marR="5080">
              <a:lnSpc>
                <a:spcPct val="100000"/>
              </a:lnSpc>
            </a:pPr>
            <a:r>
              <a:rPr sz="2400" b="1" dirty="0">
                <a:solidFill>
                  <a:srgbClr val="004491"/>
                </a:solidFill>
                <a:latin typeface="Arial"/>
                <a:cs typeface="Arial"/>
              </a:rPr>
              <a:t>W</a:t>
            </a:r>
            <a:r>
              <a:rPr sz="2400" b="1" spc="-5" dirty="0">
                <a:solidFill>
                  <a:srgbClr val="004491"/>
                </a:solidFill>
                <a:latin typeface="Arial"/>
                <a:cs typeface="Arial"/>
              </a:rPr>
              <a:t>ha</a:t>
            </a:r>
            <a:r>
              <a:rPr sz="2400" b="1" dirty="0">
                <a:solidFill>
                  <a:srgbClr val="004491"/>
                </a:solidFill>
                <a:latin typeface="Arial"/>
                <a:cs typeface="Arial"/>
              </a:rPr>
              <a:t>t</a:t>
            </a:r>
            <a:r>
              <a:rPr sz="2400" b="1" spc="-5" dirty="0">
                <a:solidFill>
                  <a:srgbClr val="004491"/>
                </a:solidFill>
                <a:latin typeface="Arial"/>
                <a:cs typeface="Arial"/>
              </a:rPr>
              <a:t> p</a:t>
            </a:r>
            <a:r>
              <a:rPr sz="2400" b="1" dirty="0">
                <a:solidFill>
                  <a:srgbClr val="004491"/>
                </a:solidFill>
                <a:latin typeface="Arial"/>
                <a:cs typeface="Arial"/>
              </a:rPr>
              <a:t>r</a:t>
            </a:r>
            <a:r>
              <a:rPr sz="2400" b="1" spc="-5" dirty="0">
                <a:solidFill>
                  <a:srgbClr val="004491"/>
                </a:solidFill>
                <a:latin typeface="Arial"/>
                <a:cs typeface="Arial"/>
              </a:rPr>
              <a:t>o</a:t>
            </a:r>
            <a:r>
              <a:rPr sz="2400" b="1" dirty="0">
                <a:solidFill>
                  <a:srgbClr val="004491"/>
                </a:solidFill>
                <a:latin typeface="Arial"/>
                <a:cs typeface="Arial"/>
              </a:rPr>
              <a:t>t</a:t>
            </a:r>
            <a:r>
              <a:rPr sz="2400" b="1" spc="-5" dirty="0">
                <a:solidFill>
                  <a:srgbClr val="004491"/>
                </a:solidFill>
                <a:latin typeface="Arial"/>
                <a:cs typeface="Arial"/>
              </a:rPr>
              <a:t>ec</a:t>
            </a:r>
            <a:r>
              <a:rPr sz="2400" b="1" dirty="0">
                <a:solidFill>
                  <a:srgbClr val="004491"/>
                </a:solidFill>
                <a:latin typeface="Arial"/>
                <a:cs typeface="Arial"/>
              </a:rPr>
              <a:t>ti</a:t>
            </a:r>
            <a:r>
              <a:rPr sz="2400" b="1" spc="-5" dirty="0">
                <a:solidFill>
                  <a:srgbClr val="004491"/>
                </a:solidFill>
                <a:latin typeface="Arial"/>
                <a:cs typeface="Arial"/>
              </a:rPr>
              <a:t>o</a:t>
            </a:r>
            <a:r>
              <a:rPr sz="2400" b="1" dirty="0">
                <a:solidFill>
                  <a:srgbClr val="004491"/>
                </a:solidFill>
                <a:latin typeface="Arial"/>
                <a:cs typeface="Arial"/>
              </a:rPr>
              <a:t>n</a:t>
            </a:r>
            <a:r>
              <a:rPr sz="2400" b="1" spc="-25" dirty="0">
                <a:solidFill>
                  <a:srgbClr val="004491"/>
                </a:solidFill>
                <a:latin typeface="Arial"/>
                <a:cs typeface="Arial"/>
              </a:rPr>
              <a:t> </a:t>
            </a:r>
            <a:r>
              <a:rPr sz="2400" b="1" dirty="0">
                <a:solidFill>
                  <a:srgbClr val="004491"/>
                </a:solidFill>
                <a:latin typeface="Arial"/>
                <a:cs typeface="Arial"/>
              </a:rPr>
              <a:t>is r</a:t>
            </a:r>
            <a:r>
              <a:rPr sz="2400" b="1" spc="-5" dirty="0">
                <a:solidFill>
                  <a:srgbClr val="004491"/>
                </a:solidFill>
                <a:latin typeface="Arial"/>
                <a:cs typeface="Arial"/>
              </a:rPr>
              <a:t>equ</a:t>
            </a:r>
            <a:r>
              <a:rPr sz="2400" b="1" dirty="0">
                <a:solidFill>
                  <a:srgbClr val="004491"/>
                </a:solidFill>
                <a:latin typeface="Arial"/>
                <a:cs typeface="Arial"/>
              </a:rPr>
              <a:t>ir</a:t>
            </a:r>
            <a:r>
              <a:rPr sz="2400" b="1" spc="-5" dirty="0">
                <a:solidFill>
                  <a:srgbClr val="004491"/>
                </a:solidFill>
                <a:latin typeface="Arial"/>
                <a:cs typeface="Arial"/>
              </a:rPr>
              <a:t>e</a:t>
            </a:r>
            <a:r>
              <a:rPr sz="2400" b="1" dirty="0">
                <a:solidFill>
                  <a:srgbClr val="004491"/>
                </a:solidFill>
                <a:latin typeface="Arial"/>
                <a:cs typeface="Arial"/>
              </a:rPr>
              <a:t>d</a:t>
            </a:r>
            <a:r>
              <a:rPr sz="2400" b="1" spc="-10" dirty="0">
                <a:solidFill>
                  <a:srgbClr val="004491"/>
                </a:solidFill>
                <a:latin typeface="Arial"/>
                <a:cs typeface="Arial"/>
              </a:rPr>
              <a:t> </a:t>
            </a:r>
            <a:r>
              <a:rPr sz="2400" b="1" dirty="0">
                <a:solidFill>
                  <a:srgbClr val="004491"/>
                </a:solidFill>
                <a:latin typeface="Arial"/>
                <a:cs typeface="Arial"/>
              </a:rPr>
              <a:t>f</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each </a:t>
            </a:r>
            <a:r>
              <a:rPr sz="2400" b="1" dirty="0">
                <a:solidFill>
                  <a:srgbClr val="004491"/>
                </a:solidFill>
                <a:latin typeface="Arial"/>
                <a:cs typeface="Arial"/>
              </a:rPr>
              <a:t>t</a:t>
            </a:r>
            <a:r>
              <a:rPr sz="2400" b="1" spc="-5" dirty="0">
                <a:solidFill>
                  <a:srgbClr val="004491"/>
                </a:solidFill>
                <a:latin typeface="Arial"/>
                <a:cs typeface="Arial"/>
              </a:rPr>
              <a:t>ask</a:t>
            </a:r>
            <a:r>
              <a:rPr sz="2400" b="1" dirty="0">
                <a:solidFill>
                  <a:srgbClr val="004491"/>
                </a:solidFill>
                <a:latin typeface="Arial"/>
                <a:cs typeface="Arial"/>
              </a:rPr>
              <a:t>?</a:t>
            </a:r>
            <a:endParaRPr sz="2400">
              <a:latin typeface="Arial"/>
              <a:cs typeface="Arial"/>
            </a:endParaRPr>
          </a:p>
        </p:txBody>
      </p:sp>
      <p:sp>
        <p:nvSpPr>
          <p:cNvPr id="5" name="object 5"/>
          <p:cNvSpPr/>
          <p:nvPr/>
        </p:nvSpPr>
        <p:spPr>
          <a:xfrm>
            <a:off x="4780290" y="1417837"/>
            <a:ext cx="3183320" cy="51688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775530" y="1413078"/>
            <a:ext cx="3315970" cy="5179695"/>
          </a:xfrm>
          <a:custGeom>
            <a:avLst/>
            <a:gdLst/>
            <a:ahLst/>
            <a:cxnLst/>
            <a:rect l="l" t="t" r="r" b="b"/>
            <a:pathLst>
              <a:path w="3315970" h="5179695">
                <a:moveTo>
                  <a:pt x="0" y="0"/>
                </a:moveTo>
                <a:lnTo>
                  <a:pt x="3315614" y="0"/>
                </a:lnTo>
                <a:lnTo>
                  <a:pt x="3315614" y="5179136"/>
                </a:lnTo>
                <a:lnTo>
                  <a:pt x="0" y="5179136"/>
                </a:lnTo>
                <a:lnTo>
                  <a:pt x="0" y="0"/>
                </a:lnTo>
                <a:close/>
              </a:path>
            </a:pathLst>
          </a:custGeom>
          <a:ln w="9525">
            <a:solidFill>
              <a:srgbClr val="000000"/>
            </a:solidFill>
          </a:ln>
        </p:spPr>
        <p:txBody>
          <a:bodyPr wrap="square" lIns="0" tIns="0" rIns="0" bIns="0" rtlCol="0"/>
          <a:lstStyle/>
          <a:p>
            <a:endParaRPr/>
          </a:p>
        </p:txBody>
      </p:sp>
      <p:sp>
        <p:nvSpPr>
          <p:cNvPr id="7" name="object 7"/>
          <p:cNvSpPr txBox="1"/>
          <p:nvPr/>
        </p:nvSpPr>
        <p:spPr>
          <a:xfrm>
            <a:off x="1890721" y="6367545"/>
            <a:ext cx="244602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C</a:t>
            </a:r>
            <a:r>
              <a:rPr sz="1200" dirty="0">
                <a:latin typeface="Arial"/>
                <a:cs typeface="Arial"/>
              </a:rPr>
              <a:t>heck</a:t>
            </a:r>
            <a:r>
              <a:rPr sz="1200" spc="-5" dirty="0">
                <a:latin typeface="Arial"/>
                <a:cs typeface="Arial"/>
              </a:rPr>
              <a:t>li</a:t>
            </a:r>
            <a:r>
              <a:rPr sz="1200" dirty="0">
                <a:latin typeface="Arial"/>
                <a:cs typeface="Arial"/>
              </a:rPr>
              <a:t>st</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5" dirty="0">
                <a:latin typeface="Arial"/>
                <a:cs typeface="Arial"/>
              </a:rPr>
              <a:t> </a:t>
            </a:r>
            <a:r>
              <a:rPr sz="1200" dirty="0">
                <a:latin typeface="Arial"/>
                <a:cs typeface="Arial"/>
              </a:rPr>
              <a:t>3384</a:t>
            </a:r>
            <a:r>
              <a:rPr sz="1200" spc="-5" dirty="0">
                <a:latin typeface="Arial"/>
                <a:cs typeface="Arial"/>
              </a:rPr>
              <a:t>-</a:t>
            </a:r>
            <a:r>
              <a:rPr sz="1200" spc="-10" dirty="0">
                <a:latin typeface="Arial"/>
                <a:cs typeface="Arial"/>
              </a:rPr>
              <a:t>0</a:t>
            </a:r>
            <a:r>
              <a:rPr sz="1200" dirty="0">
                <a:latin typeface="Arial"/>
                <a:cs typeface="Arial"/>
              </a:rPr>
              <a:t>9</a:t>
            </a:r>
            <a:r>
              <a:rPr sz="1200" spc="-5" dirty="0">
                <a:latin typeface="Arial"/>
                <a:cs typeface="Arial"/>
              </a:rPr>
              <a:t> </a:t>
            </a:r>
            <a:r>
              <a:rPr sz="1200" dirty="0">
                <a:latin typeface="Arial"/>
                <a:cs typeface="Arial"/>
              </a:rPr>
              <a:t>2</a:t>
            </a:r>
            <a:r>
              <a:rPr sz="1200" spc="-10" dirty="0">
                <a:latin typeface="Arial"/>
                <a:cs typeface="Arial"/>
              </a:rPr>
              <a:t>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19</a:t>
            </a:fld>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r>
              <a:rPr lang="en-US" dirty="0" smtClean="0"/>
              <a:t>Respiratory </a:t>
            </a:r>
            <a:r>
              <a:rPr lang="en-US" dirty="0"/>
              <a:t>Safety and PPE</a:t>
            </a:r>
            <a:r>
              <a:rPr lang="en-US" sz="2400" dirty="0"/>
              <a:t/>
            </a:r>
            <a:br>
              <a:rPr lang="en-US" sz="2400" dirty="0"/>
            </a:br>
            <a:r>
              <a:rPr lang="en-US" sz="2400" dirty="0"/>
              <a:t>Module 7</a:t>
            </a:r>
            <a:endParaRPr lang="en" dirty="0"/>
          </a:p>
        </p:txBody>
      </p:sp>
      <p:sp>
        <p:nvSpPr>
          <p:cNvPr id="201" name="Shape 201"/>
          <p:cNvSpPr txBox="1">
            <a:spLocks noGrp="1"/>
          </p:cNvSpPr>
          <p:nvPr>
            <p:ph type="body" idx="1"/>
          </p:nvPr>
        </p:nvSpPr>
        <p:spPr>
          <a:xfrm>
            <a:off x="457200" y="1600206"/>
            <a:ext cx="8229600" cy="4967599"/>
          </a:xfrm>
          <a:prstGeom prst="rect">
            <a:avLst/>
          </a:prstGeom>
        </p:spPr>
        <p:txBody>
          <a:bodyPr lIns="91425" tIns="91425" rIns="91425" bIns="91425" anchor="t" anchorCtr="0">
            <a:noAutofit/>
          </a:bodyPr>
          <a:lstStyle/>
          <a:p>
            <a:pPr lvl="0"/>
            <a:r>
              <a:rPr lang="en" sz="2400" b="1" dirty="0">
                <a:solidFill>
                  <a:srgbClr val="0070C0"/>
                </a:solidFill>
              </a:rPr>
              <a:t>OSHA Grant Information</a:t>
            </a:r>
            <a:endParaRPr lang="en-US" sz="2400" b="1" i="1" dirty="0" smtClean="0">
              <a:solidFill>
                <a:srgbClr val="0070C0"/>
              </a:solidFill>
            </a:endParaRPr>
          </a:p>
          <a:p>
            <a:pPr lvl="0" rtl="0">
              <a:spcBef>
                <a:spcPts val="0"/>
              </a:spcBef>
              <a:buClr>
                <a:schemeClr val="dk1"/>
              </a:buClr>
              <a:buFont typeface="Arial"/>
              <a:buNone/>
            </a:pPr>
            <a:endParaRPr lang="en-US" sz="2400" i="1" dirty="0"/>
          </a:p>
          <a:p>
            <a:pPr lvl="0" rtl="0">
              <a:spcBef>
                <a:spcPts val="0"/>
              </a:spcBef>
              <a:buClr>
                <a:schemeClr val="dk1"/>
              </a:buClr>
              <a:buFont typeface="Arial"/>
              <a:buNone/>
            </a:pPr>
            <a:r>
              <a:rPr lang="en-US" sz="2400" b="0" i="1" dirty="0" smtClean="0">
                <a:solidFill>
                  <a:schemeClr val="tx1"/>
                </a:solidFill>
              </a:rPr>
              <a:t>This material was produced under grant number </a:t>
            </a:r>
          </a:p>
          <a:p>
            <a:pPr lvl="0" rtl="0">
              <a:spcBef>
                <a:spcPts val="0"/>
              </a:spcBef>
              <a:buClr>
                <a:schemeClr val="dk1"/>
              </a:buClr>
              <a:buFont typeface="Arial"/>
              <a:buNone/>
            </a:pPr>
            <a:r>
              <a:rPr lang="en-US" sz="2400" b="0" i="1" dirty="0" smtClean="0">
                <a:solidFill>
                  <a:schemeClr val="tx1"/>
                </a:solidFill>
              </a:rPr>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b="0" i="1" dirty="0">
              <a:solidFill>
                <a:schemeClr val="tx1"/>
              </a:solidFill>
            </a:endParaRPr>
          </a:p>
          <a:p>
            <a:pPr>
              <a:spcBef>
                <a:spcPts val="0"/>
              </a:spcBef>
              <a:buNone/>
            </a:pPr>
            <a:endParaRPr sz="1400" dirty="0"/>
          </a:p>
        </p:txBody>
      </p:sp>
      <p:sp>
        <p:nvSpPr>
          <p:cNvPr id="2" name="Footer Placeholder 1"/>
          <p:cNvSpPr>
            <a:spLocks noGrp="1"/>
          </p:cNvSpPr>
          <p:nvPr>
            <p:ph type="ftr" sz="quarter" idx="4294967295"/>
          </p:nvPr>
        </p:nvSpPr>
        <p:spPr>
          <a:xfrm>
            <a:off x="3124200" y="6356359"/>
            <a:ext cx="2895600" cy="366183"/>
          </a:xfrm>
          <a:prstGeom prst="rect">
            <a:avLst/>
          </a:prstGeom>
        </p:spPr>
        <p:txBody>
          <a:bodyPr/>
          <a:lstStyle/>
          <a:p>
            <a:endParaRPr lang="en-US" dirty="0">
              <a:solidFill>
                <a:srgbClr val="000000">
                  <a:tint val="75000"/>
                </a:srgbClr>
              </a:solidFill>
            </a:endParaRPr>
          </a:p>
        </p:txBody>
      </p:sp>
      <p:sp>
        <p:nvSpPr>
          <p:cNvPr id="3" name="Slide Number Placeholder 2"/>
          <p:cNvSpPr>
            <a:spLocks noGrp="1"/>
          </p:cNvSpPr>
          <p:nvPr>
            <p:ph type="sldNum" sz="quarter" idx="4294967295"/>
          </p:nvPr>
        </p:nvSpPr>
        <p:spPr>
          <a:xfrm>
            <a:off x="6553200" y="6356359"/>
            <a:ext cx="2133600" cy="366183"/>
          </a:xfrm>
          <a:prstGeom prst="rect">
            <a:avLst/>
          </a:prstGeom>
        </p:spPr>
        <p:txBody>
          <a:bodyPr/>
          <a:lstStyle/>
          <a:p>
            <a:fld id="{B3F18419-AC6D-4ED2-A892-A000DD3A58AB}" type="slidenum">
              <a:rPr lang="en-US" smtClean="0">
                <a:solidFill>
                  <a:srgbClr val="000000">
                    <a:tint val="75000"/>
                  </a:srgbClr>
                </a:solidFill>
              </a:rPr>
              <a:pPr/>
              <a:t>2</a:t>
            </a:fld>
            <a:endParaRPr lang="en-US" dirty="0">
              <a:solidFill>
                <a:srgbClr val="000000">
                  <a:tint val="75000"/>
                </a:srgbClr>
              </a:solidFill>
            </a:endParaRPr>
          </a:p>
        </p:txBody>
      </p:sp>
    </p:spTree>
    <p:extLst>
      <p:ext uri="{BB962C8B-B14F-4D97-AF65-F5344CB8AC3E}">
        <p14:creationId xmlns:p14="http://schemas.microsoft.com/office/powerpoint/2010/main" val="3805345081"/>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4" name="object 4"/>
          <p:cNvSpPr txBox="1"/>
          <p:nvPr/>
        </p:nvSpPr>
        <p:spPr>
          <a:xfrm>
            <a:off x="576463" y="1706198"/>
            <a:ext cx="2010410" cy="1428115"/>
          </a:xfrm>
          <a:prstGeom prst="rect">
            <a:avLst/>
          </a:prstGeom>
        </p:spPr>
        <p:txBody>
          <a:bodyPr vert="horz" wrap="square" lIns="0" tIns="0" rIns="0" bIns="0" rtlCol="0">
            <a:spAutoFit/>
          </a:bodyPr>
          <a:lstStyle/>
          <a:p>
            <a:pPr marL="12700" marR="5080">
              <a:lnSpc>
                <a:spcPct val="100000"/>
              </a:lnSpc>
            </a:pPr>
            <a:r>
              <a:rPr sz="2400" b="1" spc="-5" dirty="0">
                <a:solidFill>
                  <a:srgbClr val="004491"/>
                </a:solidFill>
                <a:latin typeface="Arial"/>
                <a:cs typeface="Arial"/>
              </a:rPr>
              <a:t>Ho</a:t>
            </a:r>
            <a:r>
              <a:rPr sz="2400" b="1" dirty="0">
                <a:solidFill>
                  <a:srgbClr val="004491"/>
                </a:solidFill>
                <a:latin typeface="Arial"/>
                <a:cs typeface="Arial"/>
              </a:rPr>
              <a:t>w</a:t>
            </a:r>
            <a:r>
              <a:rPr sz="2400" b="1" spc="-5" dirty="0">
                <a:solidFill>
                  <a:srgbClr val="004491"/>
                </a:solidFill>
                <a:latin typeface="Arial"/>
                <a:cs typeface="Arial"/>
              </a:rPr>
              <a:t> shou</a:t>
            </a:r>
            <a:r>
              <a:rPr sz="2400" b="1" dirty="0">
                <a:solidFill>
                  <a:srgbClr val="004491"/>
                </a:solidFill>
                <a:latin typeface="Arial"/>
                <a:cs typeface="Arial"/>
              </a:rPr>
              <a:t>ld</a:t>
            </a:r>
            <a:r>
              <a:rPr sz="2400" b="1" spc="-25" dirty="0">
                <a:solidFill>
                  <a:srgbClr val="004491"/>
                </a:solidFill>
                <a:latin typeface="Arial"/>
                <a:cs typeface="Arial"/>
              </a:rPr>
              <a:t> </a:t>
            </a:r>
            <a:r>
              <a:rPr sz="2400" b="1" dirty="0">
                <a:solidFill>
                  <a:srgbClr val="004491"/>
                </a:solidFill>
                <a:latin typeface="Arial"/>
                <a:cs typeface="Arial"/>
              </a:rPr>
              <a:t>a 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spc="5"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a:t>
            </a:r>
            <a:r>
              <a:rPr sz="2400" b="1" dirty="0">
                <a:solidFill>
                  <a:srgbClr val="004491"/>
                </a:solidFill>
                <a:latin typeface="Arial"/>
                <a:cs typeface="Arial"/>
              </a:rPr>
              <a:t>fit?</a:t>
            </a:r>
            <a:endParaRPr sz="2400">
              <a:latin typeface="Arial"/>
              <a:cs typeface="Arial"/>
            </a:endParaRPr>
          </a:p>
          <a:p>
            <a:pPr>
              <a:lnSpc>
                <a:spcPct val="100000"/>
              </a:lnSpc>
              <a:spcBef>
                <a:spcPts val="5"/>
              </a:spcBef>
            </a:pPr>
            <a:endParaRPr sz="2500">
              <a:latin typeface="Times New Roman"/>
              <a:cs typeface="Times New Roman"/>
            </a:endParaRPr>
          </a:p>
          <a:p>
            <a:pPr marL="355600" indent="-342900">
              <a:lnSpc>
                <a:spcPct val="100000"/>
              </a:lnSpc>
              <a:buClr>
                <a:srgbClr val="0070C0"/>
              </a:buClr>
              <a:buFont typeface="Wingdings"/>
              <a:buChar char=""/>
              <a:tabLst>
                <a:tab pos="355600" algn="l"/>
              </a:tabLst>
            </a:pPr>
            <a:r>
              <a:rPr sz="2400" spc="-5" dirty="0">
                <a:latin typeface="Arial"/>
                <a:cs typeface="Arial"/>
              </a:rPr>
              <a:t>Fi</a:t>
            </a:r>
            <a:r>
              <a:rPr sz="2400" dirty="0">
                <a:latin typeface="Arial"/>
                <a:cs typeface="Arial"/>
              </a:rPr>
              <a:t>t</a:t>
            </a:r>
            <a:r>
              <a:rPr sz="2400" spc="-5" dirty="0">
                <a:latin typeface="Arial"/>
                <a:cs typeface="Arial"/>
              </a:rPr>
              <a:t> Te</a:t>
            </a:r>
            <a:r>
              <a:rPr sz="2400" dirty="0">
                <a:latin typeface="Arial"/>
                <a:cs typeface="Arial"/>
              </a:rPr>
              <a:t>s</a:t>
            </a:r>
            <a:r>
              <a:rPr sz="2400" spc="5" dirty="0">
                <a:latin typeface="Arial"/>
                <a:cs typeface="Arial"/>
              </a:rPr>
              <a:t>t</a:t>
            </a:r>
            <a:r>
              <a:rPr sz="2400" spc="-5" dirty="0">
                <a:latin typeface="Arial"/>
                <a:cs typeface="Arial"/>
              </a:rPr>
              <a:t>ing</a:t>
            </a:r>
            <a:endParaRPr sz="2400">
              <a:latin typeface="Arial"/>
              <a:cs typeface="Arial"/>
            </a:endParaRPr>
          </a:p>
        </p:txBody>
      </p:sp>
      <p:sp>
        <p:nvSpPr>
          <p:cNvPr id="5" name="object 5"/>
          <p:cNvSpPr/>
          <p:nvPr/>
        </p:nvSpPr>
        <p:spPr>
          <a:xfrm>
            <a:off x="2787269" y="1801876"/>
            <a:ext cx="5800377" cy="390080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225042" y="6413712"/>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20</a:t>
            </a:fld>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4" name="object 4"/>
          <p:cNvSpPr txBox="1"/>
          <p:nvPr/>
        </p:nvSpPr>
        <p:spPr>
          <a:xfrm>
            <a:off x="576463" y="1706198"/>
            <a:ext cx="4197350" cy="1793875"/>
          </a:xfrm>
          <a:prstGeom prst="rect">
            <a:avLst/>
          </a:prstGeom>
        </p:spPr>
        <p:txBody>
          <a:bodyPr vert="horz" wrap="square" lIns="0" tIns="0" rIns="0" bIns="0" rtlCol="0">
            <a:spAutoFit/>
          </a:bodyPr>
          <a:lstStyle/>
          <a:p>
            <a:pPr marL="12700">
              <a:lnSpc>
                <a:spcPct val="100000"/>
              </a:lnSpc>
            </a:pPr>
            <a:r>
              <a:rPr sz="2400" b="1" spc="-5" dirty="0">
                <a:solidFill>
                  <a:srgbClr val="004491"/>
                </a:solidFill>
                <a:latin typeface="Arial"/>
                <a:cs typeface="Arial"/>
              </a:rPr>
              <a:t>Ho</a:t>
            </a:r>
            <a:r>
              <a:rPr sz="2400" b="1" dirty="0">
                <a:solidFill>
                  <a:srgbClr val="004491"/>
                </a:solidFill>
                <a:latin typeface="Arial"/>
                <a:cs typeface="Arial"/>
              </a:rPr>
              <a:t>w</a:t>
            </a:r>
            <a:r>
              <a:rPr sz="2400" b="1" spc="-5" dirty="0">
                <a:solidFill>
                  <a:srgbClr val="004491"/>
                </a:solidFill>
                <a:latin typeface="Arial"/>
                <a:cs typeface="Arial"/>
              </a:rPr>
              <a:t> shou</a:t>
            </a:r>
            <a:r>
              <a:rPr sz="2400" b="1" dirty="0">
                <a:solidFill>
                  <a:srgbClr val="004491"/>
                </a:solidFill>
                <a:latin typeface="Arial"/>
                <a:cs typeface="Arial"/>
              </a:rPr>
              <a:t>ld</a:t>
            </a:r>
            <a:r>
              <a:rPr sz="2400" b="1" spc="-25" dirty="0">
                <a:solidFill>
                  <a:srgbClr val="004491"/>
                </a:solidFill>
                <a:latin typeface="Arial"/>
                <a:cs typeface="Arial"/>
              </a:rPr>
              <a:t> </a:t>
            </a:r>
            <a:r>
              <a:rPr sz="2400" b="1" dirty="0">
                <a:solidFill>
                  <a:srgbClr val="004491"/>
                </a:solidFill>
                <a:latin typeface="Arial"/>
                <a:cs typeface="Arial"/>
              </a:rPr>
              <a:t>a 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a:t>
            </a:r>
            <a:r>
              <a:rPr sz="2400" b="1" dirty="0">
                <a:solidFill>
                  <a:srgbClr val="004491"/>
                </a:solidFill>
                <a:latin typeface="Arial"/>
                <a:cs typeface="Arial"/>
              </a:rPr>
              <a:t>fi</a:t>
            </a:r>
            <a:r>
              <a:rPr sz="2400" b="1" spc="5" dirty="0">
                <a:solidFill>
                  <a:srgbClr val="004491"/>
                </a:solidFill>
                <a:latin typeface="Arial"/>
                <a:cs typeface="Arial"/>
              </a:rPr>
              <a:t>t</a:t>
            </a:r>
            <a:r>
              <a:rPr sz="2400" b="1" dirty="0">
                <a:solidFill>
                  <a:srgbClr val="004491"/>
                </a:solidFill>
                <a:latin typeface="Arial"/>
                <a:cs typeface="Arial"/>
              </a:rPr>
              <a:t>?</a:t>
            </a:r>
            <a:endParaRPr sz="2400">
              <a:latin typeface="Arial"/>
              <a:cs typeface="Arial"/>
            </a:endParaRPr>
          </a:p>
          <a:p>
            <a:pPr>
              <a:lnSpc>
                <a:spcPct val="100000"/>
              </a:lnSpc>
              <a:spcBef>
                <a:spcPts val="5"/>
              </a:spcBef>
            </a:pPr>
            <a:endParaRPr sz="2500">
              <a:latin typeface="Times New Roman"/>
              <a:cs typeface="Times New Roman"/>
            </a:endParaRPr>
          </a:p>
          <a:p>
            <a:pPr marL="355600" marR="160020" indent="-342900">
              <a:lnSpc>
                <a:spcPct val="100000"/>
              </a:lnSpc>
              <a:buClr>
                <a:srgbClr val="0070C0"/>
              </a:buClr>
              <a:buFont typeface="Wingdings"/>
              <a:buChar char=""/>
              <a:tabLst>
                <a:tab pos="355600" algn="l"/>
              </a:tabLst>
            </a:pPr>
            <a:r>
              <a:rPr sz="2400" spc="-5" dirty="0">
                <a:latin typeface="Arial"/>
                <a:cs typeface="Arial"/>
              </a:rPr>
              <a:t>Tigh</a:t>
            </a:r>
            <a:r>
              <a:rPr sz="2400" dirty="0">
                <a:latin typeface="Arial"/>
                <a:cs typeface="Arial"/>
              </a:rPr>
              <a:t>t</a:t>
            </a:r>
            <a:r>
              <a:rPr sz="2400" spc="5"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t</a:t>
            </a:r>
            <a:r>
              <a:rPr sz="2400" spc="-15" dirty="0">
                <a:latin typeface="Arial"/>
                <a:cs typeface="Arial"/>
              </a:rPr>
              <a:t> </a:t>
            </a:r>
            <a:r>
              <a:rPr sz="2400" dirty="0">
                <a:latin typeface="Arial"/>
                <a:cs typeface="Arial"/>
              </a:rPr>
              <a:t>– f</a:t>
            </a:r>
            <a:r>
              <a:rPr sz="2400" spc="-5" dirty="0">
                <a:latin typeface="Arial"/>
                <a:cs typeface="Arial"/>
              </a:rPr>
              <a:t>o</a:t>
            </a:r>
            <a:r>
              <a:rPr sz="2400" dirty="0">
                <a:latin typeface="Arial"/>
                <a:cs typeface="Arial"/>
              </a:rPr>
              <a:t>rms</a:t>
            </a:r>
            <a:r>
              <a:rPr sz="2400" spc="-20" dirty="0">
                <a:latin typeface="Arial"/>
                <a:cs typeface="Arial"/>
              </a:rPr>
              <a:t> </a:t>
            </a:r>
            <a:r>
              <a:rPr sz="2400" dirty="0">
                <a:latin typeface="Arial"/>
                <a:cs typeface="Arial"/>
              </a:rPr>
              <a:t>a c</a:t>
            </a:r>
            <a:r>
              <a:rPr sz="2400" spc="-5" dirty="0">
                <a:latin typeface="Arial"/>
                <a:cs typeface="Arial"/>
              </a:rPr>
              <a:t>o</a:t>
            </a:r>
            <a:r>
              <a:rPr sz="2400" dirty="0">
                <a:latin typeface="Arial"/>
                <a:cs typeface="Arial"/>
              </a:rPr>
              <a:t>m</a:t>
            </a:r>
            <a:r>
              <a:rPr sz="2400" spc="-5" dirty="0">
                <a:latin typeface="Arial"/>
                <a:cs typeface="Arial"/>
              </a:rPr>
              <a:t>ple</a:t>
            </a:r>
            <a:r>
              <a:rPr sz="2400" dirty="0">
                <a:latin typeface="Arial"/>
                <a:cs typeface="Arial"/>
              </a:rPr>
              <a:t>te s</a:t>
            </a:r>
            <a:r>
              <a:rPr sz="2400" spc="-5" dirty="0">
                <a:latin typeface="Arial"/>
                <a:cs typeface="Arial"/>
              </a:rPr>
              <a:t>ea</a:t>
            </a:r>
            <a:r>
              <a:rPr sz="2400" dirty="0">
                <a:latin typeface="Arial"/>
                <a:cs typeface="Arial"/>
              </a:rPr>
              <a:t>l</a:t>
            </a:r>
            <a:r>
              <a:rPr sz="2400" spc="10" dirty="0">
                <a:latin typeface="Arial"/>
                <a:cs typeface="Arial"/>
              </a:rPr>
              <a:t> </a:t>
            </a:r>
            <a:r>
              <a:rPr sz="2400" spc="-5" dirty="0">
                <a:latin typeface="Arial"/>
                <a:cs typeface="Arial"/>
              </a:rPr>
              <a:t>wi</a:t>
            </a:r>
            <a:r>
              <a:rPr sz="2400" dirty="0">
                <a:latin typeface="Arial"/>
                <a:cs typeface="Arial"/>
              </a:rPr>
              <a:t>th </a:t>
            </a:r>
            <a:r>
              <a:rPr sz="2400" spc="-5" dirty="0">
                <a:latin typeface="Arial"/>
                <a:cs typeface="Arial"/>
              </a:rPr>
              <a:t>wea</a:t>
            </a:r>
            <a:r>
              <a:rPr sz="2400" dirty="0">
                <a:latin typeface="Arial"/>
                <a:cs typeface="Arial"/>
              </a:rPr>
              <a:t>r</a:t>
            </a:r>
            <a:r>
              <a:rPr sz="2400" spc="-5" dirty="0">
                <a:latin typeface="Arial"/>
                <a:cs typeface="Arial"/>
              </a:rPr>
              <a:t>e</a:t>
            </a:r>
            <a:r>
              <a:rPr sz="2400" dirty="0">
                <a:latin typeface="Arial"/>
                <a:cs typeface="Arial"/>
              </a:rPr>
              <a:t>r</a:t>
            </a:r>
            <a:r>
              <a:rPr sz="2400" spc="-5" dirty="0">
                <a:latin typeface="Arial"/>
                <a:cs typeface="Arial"/>
              </a:rPr>
              <a:t>’</a:t>
            </a:r>
            <a:r>
              <a:rPr sz="2400" dirty="0">
                <a:latin typeface="Arial"/>
                <a:cs typeface="Arial"/>
              </a:rPr>
              <a:t>s</a:t>
            </a:r>
            <a:r>
              <a:rPr sz="2400" spc="25" dirty="0">
                <a:latin typeface="Arial"/>
                <a:cs typeface="Arial"/>
              </a:rPr>
              <a:t> </a:t>
            </a:r>
            <a:r>
              <a:rPr sz="2400" dirty="0">
                <a:latin typeface="Arial"/>
                <a:cs typeface="Arial"/>
              </a:rPr>
              <a:t>f</a:t>
            </a:r>
            <a:r>
              <a:rPr sz="2400" spc="-5" dirty="0">
                <a:latin typeface="Arial"/>
                <a:cs typeface="Arial"/>
              </a:rPr>
              <a:t>a</a:t>
            </a:r>
            <a:r>
              <a:rPr sz="2400" dirty="0">
                <a:latin typeface="Arial"/>
                <a:cs typeface="Arial"/>
              </a:rPr>
              <a:t>ce</a:t>
            </a:r>
            <a:endParaRPr sz="2400">
              <a:latin typeface="Arial"/>
              <a:cs typeface="Arial"/>
            </a:endParaRPr>
          </a:p>
          <a:p>
            <a:pPr marL="355600" indent="-342900">
              <a:lnSpc>
                <a:spcPct val="100000"/>
              </a:lnSpc>
              <a:buClr>
                <a:srgbClr val="0070C0"/>
              </a:buClr>
              <a:buFont typeface="Wingdings"/>
              <a:buChar char=""/>
              <a:tabLst>
                <a:tab pos="355600" algn="l"/>
              </a:tabLst>
            </a:pPr>
            <a:r>
              <a:rPr sz="2400" spc="-5" dirty="0">
                <a:latin typeface="Arial"/>
                <a:cs typeface="Arial"/>
              </a:rPr>
              <a:t>Loo</a:t>
            </a:r>
            <a:r>
              <a:rPr sz="2400" dirty="0">
                <a:latin typeface="Arial"/>
                <a:cs typeface="Arial"/>
              </a:rPr>
              <a:t>se</a:t>
            </a:r>
            <a:r>
              <a:rPr sz="2400" spc="10"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t-f</a:t>
            </a:r>
            <a:r>
              <a:rPr sz="2400" spc="-5" dirty="0">
                <a:latin typeface="Arial"/>
                <a:cs typeface="Arial"/>
              </a:rPr>
              <a:t>o</a:t>
            </a:r>
            <a:r>
              <a:rPr sz="2400" dirty="0">
                <a:latin typeface="Arial"/>
                <a:cs typeface="Arial"/>
              </a:rPr>
              <a:t>rms</a:t>
            </a:r>
            <a:r>
              <a:rPr sz="2400" spc="-35" dirty="0">
                <a:latin typeface="Arial"/>
                <a:cs typeface="Arial"/>
              </a:rPr>
              <a:t> </a:t>
            </a:r>
            <a:r>
              <a:rPr sz="2400" dirty="0">
                <a:latin typeface="Arial"/>
                <a:cs typeface="Arial"/>
              </a:rPr>
              <a:t>a </a:t>
            </a:r>
            <a:r>
              <a:rPr sz="2400" spc="-5" dirty="0">
                <a:latin typeface="Arial"/>
                <a:cs typeface="Arial"/>
              </a:rPr>
              <a:t>pa</a:t>
            </a:r>
            <a:r>
              <a:rPr sz="2400" dirty="0">
                <a:latin typeface="Arial"/>
                <a:cs typeface="Arial"/>
              </a:rPr>
              <a:t>rt</a:t>
            </a:r>
            <a:r>
              <a:rPr sz="2400" spc="-5" dirty="0">
                <a:latin typeface="Arial"/>
                <a:cs typeface="Arial"/>
              </a:rPr>
              <a:t>ia</a:t>
            </a:r>
            <a:r>
              <a:rPr sz="2400" dirty="0">
                <a:latin typeface="Arial"/>
                <a:cs typeface="Arial"/>
              </a:rPr>
              <a:t>l</a:t>
            </a:r>
            <a:r>
              <a:rPr sz="2400" spc="10" dirty="0">
                <a:latin typeface="Arial"/>
                <a:cs typeface="Arial"/>
              </a:rPr>
              <a:t> </a:t>
            </a:r>
            <a:r>
              <a:rPr sz="2400" dirty="0">
                <a:latin typeface="Arial"/>
                <a:cs typeface="Arial"/>
              </a:rPr>
              <a:t>s</a:t>
            </a:r>
            <a:r>
              <a:rPr sz="2400" spc="-5" dirty="0">
                <a:latin typeface="Arial"/>
                <a:cs typeface="Arial"/>
              </a:rPr>
              <a:t>eal</a:t>
            </a:r>
            <a:endParaRPr sz="2400">
              <a:latin typeface="Arial"/>
              <a:cs typeface="Arial"/>
            </a:endParaRPr>
          </a:p>
        </p:txBody>
      </p:sp>
      <p:sp>
        <p:nvSpPr>
          <p:cNvPr id="5" name="object 5"/>
          <p:cNvSpPr txBox="1"/>
          <p:nvPr/>
        </p:nvSpPr>
        <p:spPr>
          <a:xfrm>
            <a:off x="5134476" y="1200848"/>
            <a:ext cx="3470275" cy="5407660"/>
          </a:xfrm>
          <a:prstGeom prst="rect">
            <a:avLst/>
          </a:prstGeom>
        </p:spPr>
        <p:txBody>
          <a:bodyPr vert="horz" wrap="square" lIns="0" tIns="0" rIns="0" bIns="0" rtlCol="0">
            <a:spAutoFit/>
          </a:bodyPr>
          <a:lstStyle/>
          <a:p>
            <a:pPr marR="2540" algn="r">
              <a:lnSpc>
                <a:spcPts val="1664"/>
              </a:lnSpc>
            </a:pPr>
            <a:r>
              <a:rPr sz="1400" spc="-5" dirty="0">
                <a:latin typeface="Arial"/>
                <a:cs typeface="Arial"/>
              </a:rPr>
              <a:t>2</a:t>
            </a:r>
            <a:r>
              <a:rPr sz="1400" dirty="0">
                <a:latin typeface="Arial"/>
                <a:cs typeface="Arial"/>
              </a:rPr>
              <a:t>1</a:t>
            </a:r>
            <a:endParaRPr sz="1400">
              <a:latin typeface="Arial"/>
              <a:cs typeface="Arial"/>
            </a:endParaRPr>
          </a:p>
        </p:txBody>
      </p:sp>
      <p:sp>
        <p:nvSpPr>
          <p:cNvPr id="6" name="object 6"/>
          <p:cNvSpPr/>
          <p:nvPr/>
        </p:nvSpPr>
        <p:spPr>
          <a:xfrm>
            <a:off x="5134476" y="1200848"/>
            <a:ext cx="3469697" cy="537217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164190" y="6275212"/>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4" name="object 4"/>
          <p:cNvSpPr txBox="1"/>
          <p:nvPr/>
        </p:nvSpPr>
        <p:spPr>
          <a:xfrm>
            <a:off x="576463" y="1706198"/>
            <a:ext cx="3640454" cy="1427480"/>
          </a:xfrm>
          <a:prstGeom prst="rect">
            <a:avLst/>
          </a:prstGeom>
        </p:spPr>
        <p:txBody>
          <a:bodyPr vert="horz" wrap="square" lIns="0" tIns="0" rIns="0" bIns="0" rtlCol="0">
            <a:spAutoFit/>
          </a:bodyPr>
          <a:lstStyle/>
          <a:p>
            <a:pPr marL="12700">
              <a:lnSpc>
                <a:spcPct val="100000"/>
              </a:lnSpc>
            </a:pPr>
            <a:r>
              <a:rPr sz="2400" b="1" spc="-5" dirty="0">
                <a:solidFill>
                  <a:srgbClr val="004491"/>
                </a:solidFill>
                <a:latin typeface="Arial"/>
                <a:cs typeface="Arial"/>
              </a:rPr>
              <a:t>F</a:t>
            </a:r>
            <a:r>
              <a:rPr sz="2400" b="1" dirty="0">
                <a:solidFill>
                  <a:srgbClr val="004491"/>
                </a:solidFill>
                <a:latin typeface="Arial"/>
                <a:cs typeface="Arial"/>
              </a:rPr>
              <a:t>it</a:t>
            </a:r>
            <a:r>
              <a:rPr sz="2400" b="1" spc="-15" dirty="0">
                <a:solidFill>
                  <a:srgbClr val="004491"/>
                </a:solidFill>
                <a:latin typeface="Arial"/>
                <a:cs typeface="Arial"/>
              </a:rPr>
              <a:t> </a:t>
            </a:r>
            <a:r>
              <a:rPr sz="2400" b="1" dirty="0">
                <a:solidFill>
                  <a:srgbClr val="004491"/>
                </a:solidFill>
                <a:latin typeface="Arial"/>
                <a:cs typeface="Arial"/>
              </a:rPr>
              <a:t>t</a:t>
            </a:r>
            <a:r>
              <a:rPr sz="2400" b="1" spc="-5" dirty="0">
                <a:solidFill>
                  <a:srgbClr val="004491"/>
                </a:solidFill>
                <a:latin typeface="Arial"/>
                <a:cs typeface="Arial"/>
              </a:rPr>
              <a:t>es</a:t>
            </a:r>
            <a:r>
              <a:rPr sz="2400" b="1" spc="5" dirty="0">
                <a:solidFill>
                  <a:srgbClr val="004491"/>
                </a:solidFill>
                <a:latin typeface="Arial"/>
                <a:cs typeface="Arial"/>
              </a:rPr>
              <a:t>t</a:t>
            </a:r>
            <a:r>
              <a:rPr sz="2400" b="1" dirty="0">
                <a:solidFill>
                  <a:srgbClr val="004491"/>
                </a:solidFill>
                <a:latin typeface="Arial"/>
                <a:cs typeface="Arial"/>
              </a:rPr>
              <a:t>i</a:t>
            </a:r>
            <a:r>
              <a:rPr sz="2400" b="1" spc="-5" dirty="0">
                <a:solidFill>
                  <a:srgbClr val="004491"/>
                </a:solidFill>
                <a:latin typeface="Arial"/>
                <a:cs typeface="Arial"/>
              </a:rPr>
              <a:t>ng</a:t>
            </a:r>
            <a:endParaRPr sz="2400">
              <a:latin typeface="Arial"/>
              <a:cs typeface="Arial"/>
            </a:endParaRPr>
          </a:p>
          <a:p>
            <a:pPr>
              <a:lnSpc>
                <a:spcPct val="100000"/>
              </a:lnSpc>
              <a:spcBef>
                <a:spcPts val="5"/>
              </a:spcBef>
            </a:pPr>
            <a:endParaRPr sz="2500">
              <a:latin typeface="Times New Roman"/>
              <a:cs typeface="Times New Roman"/>
            </a:endParaRPr>
          </a:p>
          <a:p>
            <a:pPr marL="350520" marR="5080" indent="-337820">
              <a:lnSpc>
                <a:spcPct val="100000"/>
              </a:lnSpc>
              <a:buClr>
                <a:srgbClr val="0070C0"/>
              </a:buClr>
              <a:buFont typeface="Wingdings"/>
              <a:buChar char=""/>
              <a:tabLst>
                <a:tab pos="355600" algn="l"/>
              </a:tabLst>
            </a:pPr>
            <a:r>
              <a:rPr sz="2400" spc="-5" dirty="0">
                <a:latin typeface="Arial"/>
                <a:cs typeface="Arial"/>
              </a:rPr>
              <a:t>Shoul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c</a:t>
            </a:r>
            <a:r>
              <a:rPr sz="2400" spc="-5" dirty="0">
                <a:latin typeface="Arial"/>
                <a:cs typeface="Arial"/>
              </a:rPr>
              <a:t>ondu</a:t>
            </a:r>
            <a:r>
              <a:rPr sz="2400" dirty="0">
                <a:latin typeface="Arial"/>
                <a:cs typeface="Arial"/>
              </a:rPr>
              <a:t>ct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by </a:t>
            </a:r>
            <a:r>
              <a:rPr sz="2400" dirty="0">
                <a:latin typeface="Arial"/>
                <a:cs typeface="Arial"/>
              </a:rPr>
              <a:t>a</a:t>
            </a:r>
            <a:r>
              <a:rPr sz="2400" spc="-25" dirty="0">
                <a:latin typeface="Arial"/>
                <a:cs typeface="Arial"/>
              </a:rPr>
              <a:t> </a:t>
            </a:r>
            <a:r>
              <a:rPr sz="2400" spc="-5" dirty="0">
                <a:latin typeface="Arial"/>
                <a:cs typeface="Arial"/>
              </a:rPr>
              <a:t>quali</a:t>
            </a:r>
            <a:r>
              <a:rPr sz="2400" spc="5" dirty="0">
                <a:latin typeface="Arial"/>
                <a:cs typeface="Arial"/>
              </a:rPr>
              <a:t>f</a:t>
            </a:r>
            <a:r>
              <a:rPr sz="2400" spc="-5" dirty="0">
                <a:latin typeface="Arial"/>
                <a:cs typeface="Arial"/>
              </a:rPr>
              <a:t>ie</a:t>
            </a:r>
            <a:r>
              <a:rPr sz="2400" dirty="0">
                <a:latin typeface="Arial"/>
                <a:cs typeface="Arial"/>
              </a:rPr>
              <a:t>d</a:t>
            </a:r>
            <a:r>
              <a:rPr sz="2400" spc="50" dirty="0">
                <a:latin typeface="Arial"/>
                <a:cs typeface="Arial"/>
              </a:rPr>
              <a:t> </a:t>
            </a:r>
            <a:r>
              <a:rPr sz="2400" spc="-5" dirty="0">
                <a:latin typeface="Arial"/>
                <a:cs typeface="Arial"/>
              </a:rPr>
              <a:t>pe</a:t>
            </a:r>
            <a:r>
              <a:rPr sz="2400" dirty="0">
                <a:latin typeface="Arial"/>
                <a:cs typeface="Arial"/>
              </a:rPr>
              <a:t>rs</a:t>
            </a:r>
            <a:r>
              <a:rPr sz="2400" spc="-5" dirty="0">
                <a:latin typeface="Arial"/>
                <a:cs typeface="Arial"/>
              </a:rPr>
              <a:t>on</a:t>
            </a:r>
            <a:endParaRPr sz="2400">
              <a:latin typeface="Arial"/>
              <a:cs typeface="Arial"/>
            </a:endParaRPr>
          </a:p>
        </p:txBody>
      </p:sp>
      <p:sp>
        <p:nvSpPr>
          <p:cNvPr id="5" name="object 5"/>
          <p:cNvSpPr/>
          <p:nvPr/>
        </p:nvSpPr>
        <p:spPr>
          <a:xfrm>
            <a:off x="4738001" y="1156770"/>
            <a:ext cx="3496068" cy="538424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79652" y="3280616"/>
            <a:ext cx="2379713" cy="2734585"/>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930648" y="6365469"/>
            <a:ext cx="310388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dirty="0">
                <a:latin typeface="Arial"/>
                <a:cs typeface="Arial"/>
              </a:rPr>
              <a:t>and</a:t>
            </a:r>
            <a:r>
              <a:rPr sz="1200" spc="-30" dirty="0">
                <a:latin typeface="Arial"/>
                <a:cs typeface="Arial"/>
              </a:rPr>
              <a:t> </a:t>
            </a:r>
            <a:r>
              <a:rPr sz="1200" spc="10" dirty="0">
                <a:latin typeface="Arial"/>
                <a:cs typeface="Arial"/>
              </a:rPr>
              <a:t>T</a:t>
            </a:r>
            <a:r>
              <a:rPr sz="1200" dirty="0">
                <a:latin typeface="Arial"/>
                <a:cs typeface="Arial"/>
              </a:rPr>
              <a:t>ab</a:t>
            </a:r>
            <a:r>
              <a:rPr sz="1200" spc="-5" dirty="0">
                <a:latin typeface="Arial"/>
                <a:cs typeface="Arial"/>
              </a:rPr>
              <a:t>l</a:t>
            </a:r>
            <a:r>
              <a:rPr sz="1200" dirty="0">
                <a:latin typeface="Arial"/>
                <a:cs typeface="Arial"/>
              </a:rPr>
              <a:t>e</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2</a:t>
            </a:r>
            <a:r>
              <a:rPr sz="1400" dirty="0">
                <a:latin typeface="Arial"/>
                <a:cs typeface="Arial"/>
              </a:rPr>
              <a:t>2</a:t>
            </a:r>
            <a:endParaRPr sz="140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5" name="object 5"/>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2</a:t>
            </a:r>
            <a:r>
              <a:rPr sz="1400" dirty="0">
                <a:latin typeface="Arial"/>
                <a:cs typeface="Arial"/>
              </a:rPr>
              <a:t>3</a:t>
            </a:r>
            <a:endParaRPr sz="1400">
              <a:latin typeface="Arial"/>
              <a:cs typeface="Arial"/>
            </a:endParaRPr>
          </a:p>
        </p:txBody>
      </p:sp>
      <p:sp>
        <p:nvSpPr>
          <p:cNvPr id="6" name="object 6"/>
          <p:cNvSpPr txBox="1"/>
          <p:nvPr/>
        </p:nvSpPr>
        <p:spPr>
          <a:xfrm>
            <a:off x="3099228" y="6421021"/>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4" name="object 4"/>
          <p:cNvSpPr txBox="1"/>
          <p:nvPr/>
        </p:nvSpPr>
        <p:spPr>
          <a:xfrm>
            <a:off x="535670" y="1010848"/>
            <a:ext cx="7331709" cy="346075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a:lnSpc>
                <a:spcPct val="100000"/>
              </a:lnSpc>
              <a:spcBef>
                <a:spcPts val="52"/>
              </a:spcBef>
            </a:pPr>
            <a:endParaRPr sz="1950" dirty="0">
              <a:latin typeface="Times New Roman"/>
              <a:cs typeface="Times New Roman"/>
            </a:endParaRPr>
          </a:p>
          <a:p>
            <a:pPr marL="12700">
              <a:lnSpc>
                <a:spcPct val="100000"/>
              </a:lnSpc>
            </a:pPr>
            <a:r>
              <a:rPr sz="2400" b="1" spc="-5" dirty="0">
                <a:solidFill>
                  <a:srgbClr val="0070C0"/>
                </a:solidFill>
                <a:latin typeface="Arial"/>
                <a:cs typeface="Arial"/>
              </a:rPr>
              <a:t>Us</a:t>
            </a:r>
            <a:r>
              <a:rPr sz="2400" b="1" dirty="0">
                <a:solidFill>
                  <a:srgbClr val="0070C0"/>
                </a:solidFill>
                <a:latin typeface="Arial"/>
                <a:cs typeface="Arial"/>
              </a:rPr>
              <a:t>e</a:t>
            </a:r>
            <a:r>
              <a:rPr sz="2400" b="1" spc="10" dirty="0">
                <a:solidFill>
                  <a:srgbClr val="0070C0"/>
                </a:solidFill>
                <a:latin typeface="Arial"/>
                <a:cs typeface="Arial"/>
              </a:rPr>
              <a:t> </a:t>
            </a:r>
            <a:r>
              <a:rPr sz="2400" b="1" spc="-5" dirty="0">
                <a:solidFill>
                  <a:srgbClr val="0070C0"/>
                </a:solidFill>
                <a:latin typeface="Arial"/>
                <a:cs typeface="Arial"/>
              </a:rPr>
              <a:t>o</a:t>
            </a:r>
            <a:r>
              <a:rPr sz="2400" b="1" dirty="0">
                <a:solidFill>
                  <a:srgbClr val="0070C0"/>
                </a:solidFill>
                <a:latin typeface="Arial"/>
                <a:cs typeface="Arial"/>
              </a:rPr>
              <a:t>f</a:t>
            </a:r>
            <a:r>
              <a:rPr sz="2400" b="1" spc="-5" dirty="0">
                <a:solidFill>
                  <a:srgbClr val="0070C0"/>
                </a:solidFill>
                <a:latin typeface="Arial"/>
                <a:cs typeface="Arial"/>
              </a:rPr>
              <a:t> </a:t>
            </a:r>
            <a:r>
              <a:rPr sz="2400" b="1" dirty="0">
                <a:solidFill>
                  <a:srgbClr val="0070C0"/>
                </a:solidFill>
                <a:latin typeface="Arial"/>
                <a:cs typeface="Arial"/>
              </a:rPr>
              <a:t>a</a:t>
            </a:r>
            <a:r>
              <a:rPr sz="2400" b="1" spc="-10" dirty="0">
                <a:solidFill>
                  <a:srgbClr val="0070C0"/>
                </a:solidFill>
                <a:latin typeface="Arial"/>
                <a:cs typeface="Arial"/>
              </a:rPr>
              <a:t> </a:t>
            </a:r>
            <a:r>
              <a:rPr sz="2400" b="1" spc="-5" dirty="0">
                <a:solidFill>
                  <a:srgbClr val="0070C0"/>
                </a:solidFill>
                <a:latin typeface="Arial"/>
                <a:cs typeface="Arial"/>
              </a:rPr>
              <a:t>Resp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or</a:t>
            </a:r>
            <a:endParaRPr sz="2400" dirty="0">
              <a:latin typeface="Arial"/>
              <a:cs typeface="Arial"/>
            </a:endParaRPr>
          </a:p>
          <a:p>
            <a:pPr>
              <a:lnSpc>
                <a:spcPct val="100000"/>
              </a:lnSpc>
              <a:spcBef>
                <a:spcPts val="3"/>
              </a:spcBef>
            </a:pPr>
            <a:endParaRPr sz="2400" dirty="0">
              <a:latin typeface="Times New Roman"/>
              <a:cs typeface="Times New Roman"/>
            </a:endParaRPr>
          </a:p>
          <a:p>
            <a:pPr marL="469900" marR="477520" indent="-457200">
              <a:lnSpc>
                <a:spcPct val="100000"/>
              </a:lnSpc>
              <a:buClr>
                <a:srgbClr val="0070C0"/>
              </a:buClr>
              <a:buFont typeface="Wingdings"/>
              <a:buChar char=""/>
              <a:tabLst>
                <a:tab pos="470534" algn="l"/>
              </a:tabLst>
            </a:pPr>
            <a:r>
              <a:rPr sz="2000" spc="5" dirty="0">
                <a:latin typeface="Arial"/>
                <a:cs typeface="Arial"/>
              </a:rPr>
              <a:t>R</a:t>
            </a:r>
            <a:r>
              <a:rPr sz="2000" dirty="0">
                <a:latin typeface="Arial"/>
                <a:cs typeface="Arial"/>
              </a:rPr>
              <a:t>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ors</a:t>
            </a:r>
            <a:r>
              <a:rPr sz="2000" spc="-50" dirty="0">
                <a:latin typeface="Arial"/>
                <a:cs typeface="Arial"/>
              </a:rPr>
              <a:t> </a:t>
            </a:r>
            <a:r>
              <a:rPr sz="2000" dirty="0">
                <a:latin typeface="Arial"/>
                <a:cs typeface="Arial"/>
              </a:rPr>
              <a:t>are</a:t>
            </a:r>
            <a:r>
              <a:rPr sz="2000" spc="-30" dirty="0">
                <a:latin typeface="Arial"/>
                <a:cs typeface="Arial"/>
              </a:rPr>
              <a:t> </a:t>
            </a:r>
            <a:r>
              <a:rPr sz="2000" dirty="0">
                <a:latin typeface="Arial"/>
                <a:cs typeface="Arial"/>
              </a:rPr>
              <a:t>an</a:t>
            </a:r>
            <a:r>
              <a:rPr sz="2000" spc="-5" dirty="0">
                <a:latin typeface="Arial"/>
                <a:cs typeface="Arial"/>
              </a:rPr>
              <a:t> </a:t>
            </a:r>
            <a:r>
              <a:rPr sz="2000" dirty="0">
                <a:latin typeface="Arial"/>
                <a:cs typeface="Arial"/>
              </a:rPr>
              <a:t>e</a:t>
            </a:r>
            <a:r>
              <a:rPr sz="2000" spc="-5" dirty="0">
                <a:latin typeface="Arial"/>
                <a:cs typeface="Arial"/>
              </a:rPr>
              <a:t>f</a:t>
            </a:r>
            <a:r>
              <a:rPr sz="2000" spc="-10" dirty="0">
                <a:latin typeface="Arial"/>
                <a:cs typeface="Arial"/>
              </a:rPr>
              <a:t>f</a:t>
            </a:r>
            <a:r>
              <a:rPr sz="2000" dirty="0">
                <a:latin typeface="Arial"/>
                <a:cs typeface="Arial"/>
              </a:rPr>
              <a:t>e</a:t>
            </a:r>
            <a:r>
              <a:rPr sz="2000" spc="5" dirty="0">
                <a:latin typeface="Arial"/>
                <a:cs typeface="Arial"/>
              </a:rPr>
              <a:t>c</a:t>
            </a:r>
            <a:r>
              <a:rPr sz="2000" spc="-10" dirty="0">
                <a:latin typeface="Arial"/>
                <a:cs typeface="Arial"/>
              </a:rPr>
              <a:t>t</a:t>
            </a:r>
            <a:r>
              <a:rPr sz="2000" spc="-5" dirty="0">
                <a:latin typeface="Arial"/>
                <a:cs typeface="Arial"/>
              </a:rPr>
              <a:t>i</a:t>
            </a:r>
            <a:r>
              <a:rPr sz="2000" spc="-10" dirty="0">
                <a:latin typeface="Arial"/>
                <a:cs typeface="Arial"/>
              </a:rPr>
              <a:t>v</a:t>
            </a:r>
            <a:r>
              <a:rPr sz="2000" dirty="0">
                <a:latin typeface="Arial"/>
                <a:cs typeface="Arial"/>
              </a:rPr>
              <a:t>e</a:t>
            </a:r>
            <a:r>
              <a:rPr sz="2000" spc="-30" dirty="0">
                <a:latin typeface="Arial"/>
                <a:cs typeface="Arial"/>
              </a:rPr>
              <a:t> </a:t>
            </a:r>
            <a:r>
              <a:rPr sz="2000" spc="-5" dirty="0">
                <a:latin typeface="Arial"/>
                <a:cs typeface="Arial"/>
              </a:rPr>
              <a:t>m</a:t>
            </a:r>
            <a:r>
              <a:rPr sz="2000" dirty="0">
                <a:latin typeface="Arial"/>
                <a:cs typeface="Arial"/>
              </a:rPr>
              <a:t>e</a:t>
            </a:r>
            <a:r>
              <a:rPr sz="2000" spc="-5" dirty="0">
                <a:latin typeface="Arial"/>
                <a:cs typeface="Arial"/>
              </a:rPr>
              <a:t>t</a:t>
            </a:r>
            <a:r>
              <a:rPr sz="2000" dirty="0">
                <a:latin typeface="Arial"/>
                <a:cs typeface="Arial"/>
              </a:rPr>
              <a:t>hod</a:t>
            </a:r>
            <a:r>
              <a:rPr sz="2000" spc="-30"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pro</a:t>
            </a:r>
            <a:r>
              <a:rPr sz="2000" spc="-10" dirty="0">
                <a:latin typeface="Arial"/>
                <a:cs typeface="Arial"/>
              </a:rPr>
              <a:t>t</a:t>
            </a:r>
            <a:r>
              <a:rPr sz="2000" dirty="0">
                <a:latin typeface="Arial"/>
                <a:cs typeface="Arial"/>
              </a:rPr>
              <a:t>e</a:t>
            </a:r>
            <a:r>
              <a:rPr sz="2000" spc="5" dirty="0">
                <a:latin typeface="Arial"/>
                <a:cs typeface="Arial"/>
              </a:rPr>
              <a:t>c</a:t>
            </a:r>
            <a:r>
              <a:rPr sz="2000" spc="-5" dirty="0">
                <a:latin typeface="Arial"/>
                <a:cs typeface="Arial"/>
              </a:rPr>
              <a:t>ti</a:t>
            </a:r>
            <a:r>
              <a:rPr sz="2000" dirty="0">
                <a:latin typeface="Arial"/>
                <a:cs typeface="Arial"/>
              </a:rPr>
              <a:t>on</a:t>
            </a:r>
            <a:r>
              <a:rPr sz="2000" spc="-40" dirty="0">
                <a:latin typeface="Arial"/>
                <a:cs typeface="Arial"/>
              </a:rPr>
              <a:t> </a:t>
            </a:r>
            <a:r>
              <a:rPr sz="2000" dirty="0">
                <a:latin typeface="Arial"/>
                <a:cs typeface="Arial"/>
              </a:rPr>
              <a:t>aga</a:t>
            </a:r>
            <a:r>
              <a:rPr sz="2000" spc="-5" dirty="0">
                <a:latin typeface="Arial"/>
                <a:cs typeface="Arial"/>
              </a:rPr>
              <a:t>i</a:t>
            </a:r>
            <a:r>
              <a:rPr sz="2000" dirty="0">
                <a:latin typeface="Arial"/>
                <a:cs typeface="Arial"/>
              </a:rPr>
              <a:t>n</a:t>
            </a:r>
            <a:r>
              <a:rPr sz="2000" spc="5" dirty="0">
                <a:latin typeface="Arial"/>
                <a:cs typeface="Arial"/>
              </a:rPr>
              <a:t>s</a:t>
            </a:r>
            <a:r>
              <a:rPr sz="2000" dirty="0">
                <a:latin typeface="Arial"/>
                <a:cs typeface="Arial"/>
              </a:rPr>
              <a:t>t de</a:t>
            </a:r>
            <a:r>
              <a:rPr sz="2000" spc="5" dirty="0">
                <a:latin typeface="Arial"/>
                <a:cs typeface="Arial"/>
              </a:rPr>
              <a:t>s</a:t>
            </a:r>
            <a:r>
              <a:rPr sz="2000" spc="-5" dirty="0">
                <a:latin typeface="Arial"/>
                <a:cs typeface="Arial"/>
              </a:rPr>
              <a:t>i</a:t>
            </a:r>
            <a:r>
              <a:rPr sz="2000" dirty="0">
                <a:latin typeface="Arial"/>
                <a:cs typeface="Arial"/>
              </a:rPr>
              <a:t>gna</a:t>
            </a:r>
            <a:r>
              <a:rPr sz="2000" spc="-5" dirty="0">
                <a:latin typeface="Arial"/>
                <a:cs typeface="Arial"/>
              </a:rPr>
              <a:t>t</a:t>
            </a:r>
            <a:r>
              <a:rPr sz="2000" dirty="0">
                <a:latin typeface="Arial"/>
                <a:cs typeface="Arial"/>
              </a:rPr>
              <a:t>ed</a:t>
            </a:r>
            <a:r>
              <a:rPr sz="2000" spc="-40" dirty="0">
                <a:latin typeface="Arial"/>
                <a:cs typeface="Arial"/>
              </a:rPr>
              <a:t> </a:t>
            </a:r>
            <a:r>
              <a:rPr sz="2000" dirty="0">
                <a:latin typeface="Arial"/>
                <a:cs typeface="Arial"/>
              </a:rPr>
              <a:t>ha</a:t>
            </a:r>
            <a:r>
              <a:rPr sz="2000" spc="5" dirty="0">
                <a:latin typeface="Arial"/>
                <a:cs typeface="Arial"/>
              </a:rPr>
              <a:t>z</a:t>
            </a:r>
            <a:r>
              <a:rPr sz="2000" dirty="0">
                <a:latin typeface="Arial"/>
                <a:cs typeface="Arial"/>
              </a:rPr>
              <a:t>ards</a:t>
            </a:r>
            <a:r>
              <a:rPr sz="2000" spc="-35" dirty="0">
                <a:latin typeface="Arial"/>
                <a:cs typeface="Arial"/>
              </a:rPr>
              <a:t> </a:t>
            </a:r>
            <a:r>
              <a:rPr sz="2000" spc="5" dirty="0">
                <a:latin typeface="Arial"/>
                <a:cs typeface="Arial"/>
              </a:rPr>
              <a:t>w</a:t>
            </a:r>
            <a:r>
              <a:rPr sz="2000" dirty="0">
                <a:latin typeface="Arial"/>
                <a:cs typeface="Arial"/>
              </a:rPr>
              <a:t>hen</a:t>
            </a:r>
            <a:r>
              <a:rPr sz="2000" spc="-15" dirty="0">
                <a:latin typeface="Arial"/>
                <a:cs typeface="Arial"/>
              </a:rPr>
              <a:t> </a:t>
            </a:r>
            <a:r>
              <a:rPr sz="2000" dirty="0">
                <a:latin typeface="Arial"/>
                <a:cs typeface="Arial"/>
              </a:rPr>
              <a:t>proper</a:t>
            </a:r>
            <a:r>
              <a:rPr sz="2000" spc="-5" dirty="0">
                <a:latin typeface="Arial"/>
                <a:cs typeface="Arial"/>
              </a:rPr>
              <a:t>l</a:t>
            </a:r>
            <a:r>
              <a:rPr sz="2000" dirty="0">
                <a:latin typeface="Arial"/>
                <a:cs typeface="Arial"/>
              </a:rPr>
              <a:t>y</a:t>
            </a:r>
            <a:r>
              <a:rPr sz="2000" spc="-35" dirty="0">
                <a:latin typeface="Arial"/>
                <a:cs typeface="Arial"/>
              </a:rPr>
              <a:t> </a:t>
            </a:r>
            <a:r>
              <a:rPr sz="2000" spc="5" dirty="0">
                <a:latin typeface="Arial"/>
                <a:cs typeface="Arial"/>
              </a:rPr>
              <a:t>s</a:t>
            </a:r>
            <a:r>
              <a:rPr sz="2000" dirty="0">
                <a:latin typeface="Arial"/>
                <a:cs typeface="Arial"/>
              </a:rPr>
              <a:t>e</a:t>
            </a:r>
            <a:r>
              <a:rPr sz="2000" spc="-5" dirty="0">
                <a:latin typeface="Arial"/>
                <a:cs typeface="Arial"/>
              </a:rPr>
              <a:t>l</a:t>
            </a:r>
            <a:r>
              <a:rPr sz="2000" dirty="0">
                <a:latin typeface="Arial"/>
                <a:cs typeface="Arial"/>
              </a:rPr>
              <a:t>e</a:t>
            </a:r>
            <a:r>
              <a:rPr sz="2000" spc="5" dirty="0">
                <a:latin typeface="Arial"/>
                <a:cs typeface="Arial"/>
              </a:rPr>
              <a:t>c</a:t>
            </a:r>
            <a:r>
              <a:rPr sz="2000" spc="-10" dirty="0">
                <a:latin typeface="Arial"/>
                <a:cs typeface="Arial"/>
              </a:rPr>
              <a:t>t</a:t>
            </a:r>
            <a:r>
              <a:rPr sz="2000" dirty="0">
                <a:latin typeface="Arial"/>
                <a:cs typeface="Arial"/>
              </a:rPr>
              <a:t>ed</a:t>
            </a:r>
            <a:r>
              <a:rPr sz="2000" spc="-40" dirty="0">
                <a:latin typeface="Arial"/>
                <a:cs typeface="Arial"/>
              </a:rPr>
              <a:t> </a:t>
            </a:r>
            <a:r>
              <a:rPr sz="2000" dirty="0">
                <a:latin typeface="Arial"/>
                <a:cs typeface="Arial"/>
              </a:rPr>
              <a:t>and</a:t>
            </a:r>
            <a:r>
              <a:rPr sz="2000" spc="-20" dirty="0">
                <a:latin typeface="Arial"/>
                <a:cs typeface="Arial"/>
              </a:rPr>
              <a:t> </a:t>
            </a:r>
            <a:r>
              <a:rPr sz="2000" spc="5" dirty="0">
                <a:latin typeface="Arial"/>
                <a:cs typeface="Arial"/>
              </a:rPr>
              <a:t>w</a:t>
            </a:r>
            <a:r>
              <a:rPr sz="2000" dirty="0">
                <a:latin typeface="Arial"/>
                <a:cs typeface="Arial"/>
              </a:rPr>
              <a:t>orn</a:t>
            </a:r>
          </a:p>
          <a:p>
            <a:pPr marL="469265" marR="5080" indent="-456565" algn="just">
              <a:lnSpc>
                <a:spcPct val="100000"/>
              </a:lnSpc>
              <a:buClr>
                <a:srgbClr val="0070C0"/>
              </a:buClr>
              <a:buFont typeface="Wingdings"/>
              <a:buChar char=""/>
              <a:tabLst>
                <a:tab pos="469900" algn="l"/>
              </a:tabLst>
            </a:pPr>
            <a:r>
              <a:rPr sz="2000" spc="5" dirty="0">
                <a:latin typeface="Arial"/>
                <a:cs typeface="Arial"/>
              </a:rPr>
              <a:t>R</a:t>
            </a:r>
            <a:r>
              <a:rPr sz="2000" dirty="0">
                <a:latin typeface="Arial"/>
                <a:cs typeface="Arial"/>
              </a:rPr>
              <a:t>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or</a:t>
            </a:r>
            <a:r>
              <a:rPr sz="2000" spc="-40"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a:t>
            </a:r>
            <a:r>
              <a:rPr sz="2000" spc="-30" dirty="0">
                <a:latin typeface="Arial"/>
                <a:cs typeface="Arial"/>
              </a:rPr>
              <a:t> </a:t>
            </a:r>
            <a:r>
              <a:rPr sz="2000" spc="5" dirty="0">
                <a:latin typeface="Arial"/>
                <a:cs typeface="Arial"/>
              </a:rPr>
              <a:t>s</a:t>
            </a:r>
            <a:r>
              <a:rPr sz="2000" dirty="0">
                <a:latin typeface="Arial"/>
                <a:cs typeface="Arial"/>
              </a:rPr>
              <a:t>hou</a:t>
            </a:r>
            <a:r>
              <a:rPr sz="2000" spc="-5" dirty="0">
                <a:latin typeface="Arial"/>
                <a:cs typeface="Arial"/>
              </a:rPr>
              <a:t>l</a:t>
            </a:r>
            <a:r>
              <a:rPr sz="2000" dirty="0">
                <a:latin typeface="Arial"/>
                <a:cs typeface="Arial"/>
              </a:rPr>
              <a:t>d</a:t>
            </a:r>
            <a:r>
              <a:rPr sz="2000" spc="-15" dirty="0">
                <a:latin typeface="Arial"/>
                <a:cs typeface="Arial"/>
              </a:rPr>
              <a:t> </a:t>
            </a:r>
            <a:r>
              <a:rPr sz="2000" dirty="0">
                <a:latin typeface="Arial"/>
                <a:cs typeface="Arial"/>
              </a:rPr>
              <a:t>be</a:t>
            </a:r>
            <a:r>
              <a:rPr sz="2000" spc="-15" dirty="0">
                <a:latin typeface="Arial"/>
                <a:cs typeface="Arial"/>
              </a:rPr>
              <a:t> </a:t>
            </a:r>
            <a:r>
              <a:rPr sz="2000" dirty="0">
                <a:latin typeface="Arial"/>
                <a:cs typeface="Arial"/>
              </a:rPr>
              <a:t>en</a:t>
            </a:r>
            <a:r>
              <a:rPr sz="2000" spc="5" dirty="0">
                <a:latin typeface="Arial"/>
                <a:cs typeface="Arial"/>
              </a:rPr>
              <a:t>c</a:t>
            </a:r>
            <a:r>
              <a:rPr sz="2000" dirty="0">
                <a:latin typeface="Arial"/>
                <a:cs typeface="Arial"/>
              </a:rPr>
              <a:t>ourag</a:t>
            </a:r>
            <a:r>
              <a:rPr sz="2000" spc="-15" dirty="0">
                <a:latin typeface="Arial"/>
                <a:cs typeface="Arial"/>
              </a:rPr>
              <a:t>e</a:t>
            </a:r>
            <a:r>
              <a:rPr sz="2000" dirty="0">
                <a:latin typeface="Arial"/>
                <a:cs typeface="Arial"/>
              </a:rPr>
              <a:t>d,</a:t>
            </a:r>
            <a:r>
              <a:rPr sz="2000" spc="-50" dirty="0">
                <a:latin typeface="Arial"/>
                <a:cs typeface="Arial"/>
              </a:rPr>
              <a:t> </a:t>
            </a:r>
            <a:r>
              <a:rPr sz="2000" dirty="0">
                <a:latin typeface="Arial"/>
                <a:cs typeface="Arial"/>
              </a:rPr>
              <a:t>e</a:t>
            </a:r>
            <a:r>
              <a:rPr sz="2000" spc="-10" dirty="0">
                <a:latin typeface="Arial"/>
                <a:cs typeface="Arial"/>
              </a:rPr>
              <a:t>v</a:t>
            </a:r>
            <a:r>
              <a:rPr sz="2000" dirty="0">
                <a:latin typeface="Arial"/>
                <a:cs typeface="Arial"/>
              </a:rPr>
              <a:t>en</a:t>
            </a:r>
            <a:r>
              <a:rPr sz="2000" spc="-15" dirty="0">
                <a:latin typeface="Arial"/>
                <a:cs typeface="Arial"/>
              </a:rPr>
              <a:t> </a:t>
            </a:r>
            <a:r>
              <a:rPr sz="2000" spc="5" dirty="0">
                <a:latin typeface="Arial"/>
                <a:cs typeface="Arial"/>
              </a:rPr>
              <a:t>w</a:t>
            </a:r>
            <a:r>
              <a:rPr sz="2000" dirty="0">
                <a:latin typeface="Arial"/>
                <a:cs typeface="Arial"/>
              </a:rPr>
              <a:t>hen</a:t>
            </a:r>
            <a:r>
              <a:rPr sz="2000" spc="-15"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po</a:t>
            </a:r>
            <a:r>
              <a:rPr sz="2000" spc="5" dirty="0">
                <a:latin typeface="Arial"/>
                <a:cs typeface="Arial"/>
              </a:rPr>
              <a:t>s</a:t>
            </a:r>
            <a:r>
              <a:rPr sz="2000" dirty="0">
                <a:latin typeface="Arial"/>
                <a:cs typeface="Arial"/>
              </a:rPr>
              <a:t>ures are</a:t>
            </a:r>
            <a:r>
              <a:rPr sz="2000" spc="-30" dirty="0">
                <a:latin typeface="Arial"/>
                <a:cs typeface="Arial"/>
              </a:rPr>
              <a:t> </a:t>
            </a:r>
            <a:r>
              <a:rPr sz="2000" dirty="0">
                <a:latin typeface="Arial"/>
                <a:cs typeface="Arial"/>
              </a:rPr>
              <a:t>be</a:t>
            </a:r>
            <a:r>
              <a:rPr sz="2000" spc="-5" dirty="0">
                <a:latin typeface="Arial"/>
                <a:cs typeface="Arial"/>
              </a:rPr>
              <a:t>l</a:t>
            </a:r>
            <a:r>
              <a:rPr sz="2000" dirty="0">
                <a:latin typeface="Arial"/>
                <a:cs typeface="Arial"/>
              </a:rPr>
              <a:t>ow </a:t>
            </a:r>
            <a:r>
              <a:rPr sz="2000" spc="-5"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po</a:t>
            </a:r>
            <a:r>
              <a:rPr sz="2000" spc="5" dirty="0">
                <a:latin typeface="Arial"/>
                <a:cs typeface="Arial"/>
              </a:rPr>
              <a:t>s</a:t>
            </a:r>
            <a:r>
              <a:rPr sz="2000" dirty="0">
                <a:latin typeface="Arial"/>
                <a:cs typeface="Arial"/>
              </a:rPr>
              <a:t>ure</a:t>
            </a:r>
            <a:r>
              <a:rPr sz="2000" spc="-40" dirty="0">
                <a:latin typeface="Arial"/>
                <a:cs typeface="Arial"/>
              </a:rPr>
              <a:t> </a:t>
            </a:r>
            <a:r>
              <a:rPr sz="2000" spc="-5" dirty="0">
                <a:latin typeface="Arial"/>
                <a:cs typeface="Arial"/>
              </a:rPr>
              <a:t>limit</a:t>
            </a:r>
            <a:r>
              <a:rPr sz="2000" dirty="0">
                <a:latin typeface="Arial"/>
                <a:cs typeface="Arial"/>
              </a:rPr>
              <a:t>, </a:t>
            </a:r>
            <a:r>
              <a:rPr sz="2000" spc="-10" dirty="0">
                <a:latin typeface="Arial"/>
                <a:cs typeface="Arial"/>
              </a:rPr>
              <a:t>t</a:t>
            </a:r>
            <a:r>
              <a:rPr sz="2000" dirty="0">
                <a:latin typeface="Arial"/>
                <a:cs typeface="Arial"/>
              </a:rPr>
              <a:t>o</a:t>
            </a:r>
            <a:r>
              <a:rPr sz="2000" spc="-15" dirty="0">
                <a:latin typeface="Arial"/>
                <a:cs typeface="Arial"/>
              </a:rPr>
              <a:t> </a:t>
            </a:r>
            <a:r>
              <a:rPr sz="2000" dirty="0">
                <a:latin typeface="Arial"/>
                <a:cs typeface="Arial"/>
              </a:rPr>
              <a:t>pro</a:t>
            </a:r>
            <a:r>
              <a:rPr sz="2000" spc="-10" dirty="0">
                <a:latin typeface="Arial"/>
                <a:cs typeface="Arial"/>
              </a:rPr>
              <a:t>v</a:t>
            </a:r>
            <a:r>
              <a:rPr sz="2000" spc="-5" dirty="0">
                <a:latin typeface="Arial"/>
                <a:cs typeface="Arial"/>
              </a:rPr>
              <a:t>i</a:t>
            </a:r>
            <a:r>
              <a:rPr sz="2000" dirty="0">
                <a:latin typeface="Arial"/>
                <a:cs typeface="Arial"/>
              </a:rPr>
              <a:t>de</a:t>
            </a:r>
            <a:r>
              <a:rPr sz="2000" spc="-15" dirty="0">
                <a:latin typeface="Arial"/>
                <a:cs typeface="Arial"/>
              </a:rPr>
              <a:t> </a:t>
            </a:r>
            <a:r>
              <a:rPr sz="2000" dirty="0">
                <a:latin typeface="Arial"/>
                <a:cs typeface="Arial"/>
              </a:rPr>
              <a:t>an</a:t>
            </a:r>
            <a:r>
              <a:rPr sz="2000" spc="-15" dirty="0">
                <a:latin typeface="Arial"/>
                <a:cs typeface="Arial"/>
              </a:rPr>
              <a:t> </a:t>
            </a:r>
            <a:r>
              <a:rPr sz="2000" dirty="0">
                <a:latin typeface="Arial"/>
                <a:cs typeface="Arial"/>
              </a:rPr>
              <a:t>add</a:t>
            </a:r>
            <a:r>
              <a:rPr sz="2000" spc="-5" dirty="0">
                <a:latin typeface="Arial"/>
                <a:cs typeface="Arial"/>
              </a:rPr>
              <a:t>i</a:t>
            </a:r>
            <a:r>
              <a:rPr sz="2000" spc="-10" dirty="0">
                <a:latin typeface="Arial"/>
                <a:cs typeface="Arial"/>
              </a:rPr>
              <a:t>t</a:t>
            </a:r>
            <a:r>
              <a:rPr sz="2000" spc="-5" dirty="0">
                <a:latin typeface="Arial"/>
                <a:cs typeface="Arial"/>
              </a:rPr>
              <a:t>i</a:t>
            </a:r>
            <a:r>
              <a:rPr sz="2000" dirty="0">
                <a:latin typeface="Arial"/>
                <a:cs typeface="Arial"/>
              </a:rPr>
              <a:t>onal</a:t>
            </a:r>
            <a:r>
              <a:rPr sz="2000" spc="-20" dirty="0">
                <a:latin typeface="Arial"/>
                <a:cs typeface="Arial"/>
              </a:rPr>
              <a:t> </a:t>
            </a:r>
            <a:r>
              <a:rPr sz="2000" spc="-5" dirty="0">
                <a:latin typeface="Arial"/>
                <a:cs typeface="Arial"/>
              </a:rPr>
              <a:t>l</a:t>
            </a:r>
            <a:r>
              <a:rPr sz="2000" dirty="0">
                <a:latin typeface="Arial"/>
                <a:cs typeface="Arial"/>
              </a:rPr>
              <a:t>e</a:t>
            </a:r>
            <a:r>
              <a:rPr sz="2000" spc="-10" dirty="0">
                <a:latin typeface="Arial"/>
                <a:cs typeface="Arial"/>
              </a:rPr>
              <a:t>v</a:t>
            </a:r>
            <a:r>
              <a:rPr sz="2000" dirty="0">
                <a:latin typeface="Arial"/>
                <a:cs typeface="Arial"/>
              </a:rPr>
              <a:t>el</a:t>
            </a:r>
            <a:r>
              <a:rPr sz="2000" spc="5" dirty="0">
                <a:latin typeface="Arial"/>
                <a:cs typeface="Arial"/>
              </a:rPr>
              <a:t> </a:t>
            </a:r>
            <a:r>
              <a:rPr sz="2000" dirty="0">
                <a:latin typeface="Arial"/>
                <a:cs typeface="Arial"/>
              </a:rPr>
              <a:t>of </a:t>
            </a:r>
            <a:r>
              <a:rPr sz="2000" spc="5" dirty="0">
                <a:latin typeface="Arial"/>
                <a:cs typeface="Arial"/>
              </a:rPr>
              <a:t>c</a:t>
            </a:r>
            <a:r>
              <a:rPr sz="2000" dirty="0">
                <a:latin typeface="Arial"/>
                <a:cs typeface="Arial"/>
              </a:rPr>
              <a:t>o</a:t>
            </a:r>
            <a:r>
              <a:rPr sz="2000" spc="-5" dirty="0">
                <a:latin typeface="Arial"/>
                <a:cs typeface="Arial"/>
              </a:rPr>
              <a:t>m</a:t>
            </a:r>
            <a:r>
              <a:rPr sz="2000" spc="-10" dirty="0">
                <a:latin typeface="Arial"/>
                <a:cs typeface="Arial"/>
              </a:rPr>
              <a:t>f</a:t>
            </a:r>
            <a:r>
              <a:rPr sz="2000" dirty="0">
                <a:latin typeface="Arial"/>
                <a:cs typeface="Arial"/>
              </a:rPr>
              <a:t>ort</a:t>
            </a:r>
            <a:r>
              <a:rPr sz="2000" spc="-5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pro</a:t>
            </a:r>
            <a:r>
              <a:rPr sz="2000" spc="-5" dirty="0">
                <a:latin typeface="Arial"/>
                <a:cs typeface="Arial"/>
              </a:rPr>
              <a:t>t</a:t>
            </a:r>
            <a:r>
              <a:rPr sz="2000" dirty="0">
                <a:latin typeface="Arial"/>
                <a:cs typeface="Arial"/>
              </a:rPr>
              <a:t>e</a:t>
            </a:r>
            <a:r>
              <a:rPr sz="2000" spc="5" dirty="0">
                <a:latin typeface="Arial"/>
                <a:cs typeface="Arial"/>
              </a:rPr>
              <a:t>c</a:t>
            </a:r>
            <a:r>
              <a:rPr sz="2000" spc="-5" dirty="0">
                <a:latin typeface="Arial"/>
                <a:cs typeface="Arial"/>
              </a:rPr>
              <a:t>ti</a:t>
            </a:r>
            <a:r>
              <a:rPr sz="2000" dirty="0">
                <a:latin typeface="Arial"/>
                <a:cs typeface="Arial"/>
              </a:rPr>
              <a:t>on</a:t>
            </a:r>
            <a:r>
              <a:rPr sz="2000" spc="-40" dirty="0">
                <a:latin typeface="Arial"/>
                <a:cs typeface="Arial"/>
              </a:rPr>
              <a:t> </a:t>
            </a:r>
            <a:r>
              <a:rPr sz="2000" spc="-10" dirty="0">
                <a:latin typeface="Arial"/>
                <a:cs typeface="Arial"/>
              </a:rPr>
              <a:t>f</a:t>
            </a:r>
            <a:r>
              <a:rPr sz="2000" dirty="0">
                <a:latin typeface="Arial"/>
                <a:cs typeface="Arial"/>
              </a:rPr>
              <a:t>or</a:t>
            </a:r>
            <a:r>
              <a:rPr sz="2000" spc="-15" dirty="0">
                <a:latin typeface="Arial"/>
                <a:cs typeface="Arial"/>
              </a:rPr>
              <a:t> </a:t>
            </a:r>
            <a:r>
              <a:rPr sz="2000" spc="5" dirty="0">
                <a:latin typeface="Arial"/>
                <a:cs typeface="Arial"/>
              </a:rPr>
              <a:t>w</a:t>
            </a:r>
            <a:r>
              <a:rPr sz="2000" dirty="0">
                <a:latin typeface="Arial"/>
                <a:cs typeface="Arial"/>
              </a:rPr>
              <a:t>or</a:t>
            </a:r>
            <a:r>
              <a:rPr sz="2000" spc="5" dirty="0">
                <a:latin typeface="Arial"/>
                <a:cs typeface="Arial"/>
              </a:rPr>
              <a:t>k</a:t>
            </a:r>
            <a:r>
              <a:rPr sz="2000" dirty="0">
                <a:latin typeface="Arial"/>
                <a:cs typeface="Arial"/>
              </a:rPr>
              <a:t>ers</a:t>
            </a:r>
          </a:p>
          <a:p>
            <a:pPr marL="469265" marR="489584" indent="-456565">
              <a:lnSpc>
                <a:spcPct val="100000"/>
              </a:lnSpc>
              <a:buClr>
                <a:srgbClr val="0070C0"/>
              </a:buClr>
              <a:buFont typeface="Wingdings"/>
              <a:buChar char=""/>
              <a:tabLst>
                <a:tab pos="469900" algn="l"/>
              </a:tabLst>
            </a:pPr>
            <a:r>
              <a:rPr sz="2000" spc="-5" dirty="0">
                <a:latin typeface="Arial"/>
                <a:cs typeface="Arial"/>
              </a:rPr>
              <a:t>F</a:t>
            </a:r>
            <a:r>
              <a:rPr sz="2000" dirty="0">
                <a:latin typeface="Arial"/>
                <a:cs typeface="Arial"/>
              </a:rPr>
              <a:t>o</a:t>
            </a:r>
            <a:r>
              <a:rPr sz="2000" spc="-5" dirty="0">
                <a:latin typeface="Arial"/>
                <a:cs typeface="Arial"/>
              </a:rPr>
              <a:t>ll</a:t>
            </a:r>
            <a:r>
              <a:rPr sz="2000" dirty="0">
                <a:latin typeface="Arial"/>
                <a:cs typeface="Arial"/>
              </a:rPr>
              <a:t>ow </a:t>
            </a:r>
            <a:r>
              <a:rPr sz="2000" spc="-5" dirty="0">
                <a:latin typeface="Arial"/>
                <a:cs typeface="Arial"/>
              </a:rPr>
              <a:t>i</a:t>
            </a:r>
            <a:r>
              <a:rPr sz="2000" dirty="0">
                <a:latin typeface="Arial"/>
                <a:cs typeface="Arial"/>
              </a:rPr>
              <a:t>n</a:t>
            </a:r>
            <a:r>
              <a:rPr sz="2000" spc="5" dirty="0">
                <a:latin typeface="Arial"/>
                <a:cs typeface="Arial"/>
              </a:rPr>
              <a:t>s</a:t>
            </a:r>
            <a:r>
              <a:rPr sz="2000" spc="-5" dirty="0">
                <a:latin typeface="Arial"/>
                <a:cs typeface="Arial"/>
              </a:rPr>
              <a:t>t</a:t>
            </a:r>
            <a:r>
              <a:rPr sz="2000" dirty="0">
                <a:latin typeface="Arial"/>
                <a:cs typeface="Arial"/>
              </a:rPr>
              <a:t>ru</a:t>
            </a:r>
            <a:r>
              <a:rPr sz="2000" spc="5" dirty="0">
                <a:latin typeface="Arial"/>
                <a:cs typeface="Arial"/>
              </a:rPr>
              <a:t>c</a:t>
            </a:r>
            <a:r>
              <a:rPr sz="2000" spc="-10" dirty="0">
                <a:latin typeface="Arial"/>
                <a:cs typeface="Arial"/>
              </a:rPr>
              <a:t>t</a:t>
            </a:r>
            <a:r>
              <a:rPr sz="2000" spc="-5" dirty="0">
                <a:latin typeface="Arial"/>
                <a:cs typeface="Arial"/>
              </a:rPr>
              <a:t>i</a:t>
            </a:r>
            <a:r>
              <a:rPr sz="2000" dirty="0">
                <a:latin typeface="Arial"/>
                <a:cs typeface="Arial"/>
              </a:rPr>
              <a:t>ons</a:t>
            </a:r>
            <a:r>
              <a:rPr sz="2000" spc="-40" dirty="0">
                <a:latin typeface="Arial"/>
                <a:cs typeface="Arial"/>
              </a:rPr>
              <a:t> </a:t>
            </a:r>
            <a:r>
              <a:rPr sz="2000" dirty="0">
                <a:latin typeface="Arial"/>
                <a:cs typeface="Arial"/>
              </a:rPr>
              <a:t>pro</a:t>
            </a:r>
            <a:r>
              <a:rPr sz="2000" spc="-10" dirty="0">
                <a:latin typeface="Arial"/>
                <a:cs typeface="Arial"/>
              </a:rPr>
              <a:t>v</a:t>
            </a:r>
            <a:r>
              <a:rPr sz="2000" spc="-5" dirty="0">
                <a:latin typeface="Arial"/>
                <a:cs typeface="Arial"/>
              </a:rPr>
              <a:t>i</a:t>
            </a:r>
            <a:r>
              <a:rPr sz="2000" dirty="0">
                <a:latin typeface="Arial"/>
                <a:cs typeface="Arial"/>
              </a:rPr>
              <a:t>ded</a:t>
            </a:r>
            <a:r>
              <a:rPr sz="2000" spc="-30" dirty="0">
                <a:latin typeface="Arial"/>
                <a:cs typeface="Arial"/>
              </a:rPr>
              <a:t> </a:t>
            </a:r>
            <a:r>
              <a:rPr sz="2000" dirty="0">
                <a:latin typeface="Arial"/>
                <a:cs typeface="Arial"/>
              </a:rPr>
              <a:t>by</a:t>
            </a:r>
            <a:r>
              <a:rPr sz="2000" spc="-15" dirty="0">
                <a:latin typeface="Arial"/>
                <a:cs typeface="Arial"/>
              </a:rPr>
              <a:t> </a:t>
            </a:r>
            <a:r>
              <a:rPr sz="2000" spc="-5"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m</a:t>
            </a:r>
            <a:r>
              <a:rPr sz="2000" dirty="0">
                <a:latin typeface="Arial"/>
                <a:cs typeface="Arial"/>
              </a:rPr>
              <a:t>anu</a:t>
            </a:r>
            <a:r>
              <a:rPr sz="2000" spc="-10" dirty="0">
                <a:latin typeface="Arial"/>
                <a:cs typeface="Arial"/>
              </a:rPr>
              <a:t>f</a:t>
            </a:r>
            <a:r>
              <a:rPr sz="2000" dirty="0">
                <a:latin typeface="Arial"/>
                <a:cs typeface="Arial"/>
              </a:rPr>
              <a:t>a</a:t>
            </a:r>
            <a:r>
              <a:rPr sz="2000" spc="5" dirty="0">
                <a:latin typeface="Arial"/>
                <a:cs typeface="Arial"/>
              </a:rPr>
              <a:t>c</a:t>
            </a:r>
            <a:r>
              <a:rPr sz="2000" spc="-10" dirty="0">
                <a:latin typeface="Arial"/>
                <a:cs typeface="Arial"/>
              </a:rPr>
              <a:t>t</a:t>
            </a:r>
            <a:r>
              <a:rPr sz="2000" dirty="0">
                <a:latin typeface="Arial"/>
                <a:cs typeface="Arial"/>
              </a:rPr>
              <a:t>u</a:t>
            </a:r>
            <a:r>
              <a:rPr sz="2000" spc="-10" dirty="0">
                <a:latin typeface="Arial"/>
                <a:cs typeface="Arial"/>
              </a:rPr>
              <a:t>r</a:t>
            </a:r>
            <a:r>
              <a:rPr sz="2000" dirty="0">
                <a:latin typeface="Arial"/>
                <a:cs typeface="Arial"/>
              </a:rPr>
              <a:t>er</a:t>
            </a:r>
            <a:r>
              <a:rPr sz="2000" spc="-50" dirty="0">
                <a:latin typeface="Arial"/>
                <a:cs typeface="Arial"/>
              </a:rPr>
              <a:t> </a:t>
            </a:r>
            <a:r>
              <a:rPr sz="2000" dirty="0">
                <a:latin typeface="Arial"/>
                <a:cs typeface="Arial"/>
              </a:rPr>
              <a:t>on</a:t>
            </a:r>
            <a:r>
              <a:rPr sz="2000" spc="-15"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 </a:t>
            </a:r>
            <a:r>
              <a:rPr sz="2000" spc="-5" dirty="0">
                <a:latin typeface="Arial"/>
                <a:cs typeface="Arial"/>
              </a:rPr>
              <a:t>m</a:t>
            </a:r>
            <a:r>
              <a:rPr sz="2000" dirty="0">
                <a:latin typeface="Arial"/>
                <a:cs typeface="Arial"/>
              </a:rPr>
              <a:t>a</a:t>
            </a:r>
            <a:r>
              <a:rPr sz="2000" spc="-5" dirty="0">
                <a:latin typeface="Arial"/>
                <a:cs typeface="Arial"/>
              </a:rPr>
              <a:t>i</a:t>
            </a:r>
            <a:r>
              <a:rPr sz="2000" dirty="0">
                <a:latin typeface="Arial"/>
                <a:cs typeface="Arial"/>
              </a:rPr>
              <a:t>n</a:t>
            </a:r>
            <a:r>
              <a:rPr sz="2000" spc="-5" dirty="0">
                <a:latin typeface="Arial"/>
                <a:cs typeface="Arial"/>
              </a:rPr>
              <a:t>t</a:t>
            </a:r>
            <a:r>
              <a:rPr sz="2000" dirty="0">
                <a:latin typeface="Arial"/>
                <a:cs typeface="Arial"/>
              </a:rPr>
              <a:t>enan</a:t>
            </a:r>
            <a:r>
              <a:rPr sz="2000" spc="5" dirty="0">
                <a:latin typeface="Arial"/>
                <a:cs typeface="Arial"/>
              </a:rPr>
              <a:t>c</a:t>
            </a:r>
            <a:r>
              <a:rPr sz="2000" dirty="0">
                <a:latin typeface="Arial"/>
                <a:cs typeface="Arial"/>
              </a:rPr>
              <a:t>e,</a:t>
            </a:r>
            <a:r>
              <a:rPr sz="2000" spc="-50" dirty="0">
                <a:latin typeface="Arial"/>
                <a:cs typeface="Arial"/>
              </a:rPr>
              <a:t> </a:t>
            </a:r>
            <a:r>
              <a:rPr sz="2000" spc="5" dirty="0">
                <a:latin typeface="Arial"/>
                <a:cs typeface="Arial"/>
              </a:rPr>
              <a:t>c</a:t>
            </a:r>
            <a:r>
              <a:rPr sz="2000" spc="-5" dirty="0">
                <a:latin typeface="Arial"/>
                <a:cs typeface="Arial"/>
              </a:rPr>
              <a:t>l</a:t>
            </a:r>
            <a:r>
              <a:rPr sz="2000" dirty="0">
                <a:latin typeface="Arial"/>
                <a:cs typeface="Arial"/>
              </a:rPr>
              <a:t>ean</a:t>
            </a:r>
            <a:r>
              <a:rPr sz="2000" spc="-5" dirty="0">
                <a:latin typeface="Arial"/>
                <a:cs typeface="Arial"/>
              </a:rPr>
              <a:t>i</a:t>
            </a:r>
            <a:r>
              <a:rPr sz="2000" dirty="0">
                <a:latin typeface="Arial"/>
                <a:cs typeface="Arial"/>
              </a:rPr>
              <a:t>ng</a:t>
            </a:r>
            <a:r>
              <a:rPr sz="2000" spc="-15" dirty="0">
                <a:latin typeface="Arial"/>
                <a:cs typeface="Arial"/>
              </a:rPr>
              <a:t> </a:t>
            </a:r>
            <a:r>
              <a:rPr sz="2000" dirty="0">
                <a:latin typeface="Arial"/>
                <a:cs typeface="Arial"/>
              </a:rPr>
              <a:t>and</a:t>
            </a:r>
            <a:r>
              <a:rPr sz="2000" spc="-15" dirty="0">
                <a:latin typeface="Arial"/>
                <a:cs typeface="Arial"/>
              </a:rPr>
              <a:t> </a:t>
            </a:r>
            <a:r>
              <a:rPr sz="2000" spc="5" dirty="0">
                <a:latin typeface="Arial"/>
                <a:cs typeface="Arial"/>
              </a:rPr>
              <a:t>c</a:t>
            </a:r>
            <a:r>
              <a:rPr sz="2000" dirty="0">
                <a:latin typeface="Arial"/>
                <a:cs typeface="Arial"/>
              </a:rPr>
              <a:t>are,</a:t>
            </a:r>
            <a:r>
              <a:rPr sz="2000" spc="-50" dirty="0">
                <a:latin typeface="Arial"/>
                <a:cs typeface="Arial"/>
              </a:rPr>
              <a:t> </a:t>
            </a:r>
            <a:r>
              <a:rPr sz="2000" dirty="0">
                <a:latin typeface="Arial"/>
                <a:cs typeface="Arial"/>
              </a:rPr>
              <a:t>and</a:t>
            </a:r>
            <a:r>
              <a:rPr sz="2000" spc="-20" dirty="0">
                <a:latin typeface="Arial"/>
                <a:cs typeface="Arial"/>
              </a:rPr>
              <a:t> </a:t>
            </a:r>
            <a:r>
              <a:rPr sz="2000" spc="5" dirty="0">
                <a:latin typeface="Arial"/>
                <a:cs typeface="Arial"/>
              </a:rPr>
              <a:t>w</a:t>
            </a:r>
            <a:r>
              <a:rPr sz="2000" dirty="0">
                <a:latin typeface="Arial"/>
                <a:cs typeface="Arial"/>
              </a:rPr>
              <a:t>arn</a:t>
            </a:r>
            <a:r>
              <a:rPr sz="2000" spc="-5" dirty="0">
                <a:latin typeface="Arial"/>
                <a:cs typeface="Arial"/>
              </a:rPr>
              <a:t>i</a:t>
            </a:r>
            <a:r>
              <a:rPr sz="2000" dirty="0">
                <a:latin typeface="Arial"/>
                <a:cs typeface="Arial"/>
              </a:rPr>
              <a:t>ngs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4" name="object 4"/>
          <p:cNvSpPr txBox="1"/>
          <p:nvPr/>
        </p:nvSpPr>
        <p:spPr>
          <a:xfrm>
            <a:off x="535264" y="1670536"/>
            <a:ext cx="5280660" cy="4050665"/>
          </a:xfrm>
          <a:prstGeom prst="rect">
            <a:avLst/>
          </a:prstGeom>
        </p:spPr>
        <p:txBody>
          <a:bodyPr vert="horz" wrap="square" lIns="0" tIns="0" rIns="0" bIns="0" rtlCol="0">
            <a:spAutoFit/>
          </a:bodyPr>
          <a:lstStyle/>
          <a:p>
            <a:pPr marL="13335">
              <a:lnSpc>
                <a:spcPct val="100000"/>
              </a:lnSpc>
            </a:pPr>
            <a:r>
              <a:rPr sz="2400" b="1" spc="-5" dirty="0">
                <a:solidFill>
                  <a:srgbClr val="0070C0"/>
                </a:solidFill>
                <a:latin typeface="Arial"/>
                <a:cs typeface="Arial"/>
              </a:rPr>
              <a:t>Us</a:t>
            </a:r>
            <a:r>
              <a:rPr sz="2400" b="1" dirty="0">
                <a:solidFill>
                  <a:srgbClr val="0070C0"/>
                </a:solidFill>
                <a:latin typeface="Arial"/>
                <a:cs typeface="Arial"/>
              </a:rPr>
              <a:t>e</a:t>
            </a:r>
            <a:r>
              <a:rPr sz="2400" b="1" spc="10" dirty="0">
                <a:solidFill>
                  <a:srgbClr val="0070C0"/>
                </a:solidFill>
                <a:latin typeface="Arial"/>
                <a:cs typeface="Arial"/>
              </a:rPr>
              <a:t> </a:t>
            </a:r>
            <a:r>
              <a:rPr sz="2400" b="1" spc="-5" dirty="0">
                <a:solidFill>
                  <a:srgbClr val="0070C0"/>
                </a:solidFill>
                <a:latin typeface="Arial"/>
                <a:cs typeface="Arial"/>
              </a:rPr>
              <a:t>o</a:t>
            </a:r>
            <a:r>
              <a:rPr sz="2400" b="1" dirty="0">
                <a:solidFill>
                  <a:srgbClr val="0070C0"/>
                </a:solidFill>
                <a:latin typeface="Arial"/>
                <a:cs typeface="Arial"/>
              </a:rPr>
              <a:t>f</a:t>
            </a:r>
            <a:r>
              <a:rPr sz="2400" b="1" spc="-5" dirty="0">
                <a:solidFill>
                  <a:srgbClr val="0070C0"/>
                </a:solidFill>
                <a:latin typeface="Arial"/>
                <a:cs typeface="Arial"/>
              </a:rPr>
              <a:t> </a:t>
            </a:r>
            <a:r>
              <a:rPr sz="2400" b="1" dirty="0">
                <a:solidFill>
                  <a:srgbClr val="0070C0"/>
                </a:solidFill>
                <a:latin typeface="Arial"/>
                <a:cs typeface="Arial"/>
              </a:rPr>
              <a:t>a</a:t>
            </a:r>
            <a:r>
              <a:rPr sz="2400" b="1" spc="-10" dirty="0">
                <a:solidFill>
                  <a:srgbClr val="0070C0"/>
                </a:solidFill>
                <a:latin typeface="Arial"/>
                <a:cs typeface="Arial"/>
              </a:rPr>
              <a:t> </a:t>
            </a:r>
            <a:r>
              <a:rPr sz="2400" b="1" spc="-5" dirty="0">
                <a:solidFill>
                  <a:srgbClr val="0070C0"/>
                </a:solidFill>
                <a:latin typeface="Arial"/>
                <a:cs typeface="Arial"/>
              </a:rPr>
              <a:t>Resp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or</a:t>
            </a:r>
            <a:endParaRPr sz="2400">
              <a:latin typeface="Arial"/>
              <a:cs typeface="Arial"/>
            </a:endParaRPr>
          </a:p>
          <a:p>
            <a:pPr>
              <a:lnSpc>
                <a:spcPct val="100000"/>
              </a:lnSpc>
              <a:spcBef>
                <a:spcPts val="8"/>
              </a:spcBef>
            </a:pPr>
            <a:endParaRPr sz="2500">
              <a:latin typeface="Times New Roman"/>
              <a:cs typeface="Times New Roman"/>
            </a:endParaRPr>
          </a:p>
          <a:p>
            <a:pPr marL="470534" marR="5080" indent="-457200">
              <a:lnSpc>
                <a:spcPct val="100000"/>
              </a:lnSpc>
              <a:buClr>
                <a:srgbClr val="0070C0"/>
              </a:buClr>
              <a:buFont typeface="Wingdings"/>
              <a:buChar char=""/>
              <a:tabLst>
                <a:tab pos="471170" algn="l"/>
              </a:tabLst>
            </a:pPr>
            <a:r>
              <a:rPr sz="2000" spc="5" dirty="0">
                <a:latin typeface="Arial"/>
                <a:cs typeface="Arial"/>
              </a:rPr>
              <a:t>C</a:t>
            </a:r>
            <a:r>
              <a:rPr sz="2000" dirty="0">
                <a:latin typeface="Arial"/>
                <a:cs typeface="Arial"/>
              </a:rPr>
              <a:t>hoo</a:t>
            </a:r>
            <a:r>
              <a:rPr sz="2000" spc="5" dirty="0">
                <a:latin typeface="Arial"/>
                <a:cs typeface="Arial"/>
              </a:rPr>
              <a:t>s</a:t>
            </a:r>
            <a:r>
              <a:rPr sz="2000" dirty="0">
                <a:latin typeface="Arial"/>
                <a:cs typeface="Arial"/>
              </a:rPr>
              <a:t>e</a:t>
            </a:r>
            <a:r>
              <a:rPr sz="2000" spc="-30"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a:t>
            </a:r>
            <a:r>
              <a:rPr sz="2000" spc="-10" dirty="0">
                <a:latin typeface="Arial"/>
                <a:cs typeface="Arial"/>
              </a:rPr>
              <a:t>r</a:t>
            </a:r>
            <a:r>
              <a:rPr sz="2000" dirty="0">
                <a:latin typeface="Arial"/>
                <a:cs typeface="Arial"/>
              </a:rPr>
              <a:t>s</a:t>
            </a:r>
            <a:r>
              <a:rPr sz="2000" spc="-50" dirty="0">
                <a:latin typeface="Arial"/>
                <a:cs typeface="Arial"/>
              </a:rPr>
              <a:t> </a:t>
            </a:r>
            <a:r>
              <a:rPr sz="2000" spc="5" dirty="0">
                <a:latin typeface="Arial"/>
                <a:cs typeface="Arial"/>
              </a:rPr>
              <a:t>c</a:t>
            </a:r>
            <a:r>
              <a:rPr sz="2000" dirty="0">
                <a:latin typeface="Arial"/>
                <a:cs typeface="Arial"/>
              </a:rPr>
              <a:t>er</a:t>
            </a:r>
            <a:r>
              <a:rPr sz="2000" spc="-10" dirty="0">
                <a:latin typeface="Arial"/>
                <a:cs typeface="Arial"/>
              </a:rPr>
              <a:t>t</a:t>
            </a:r>
            <a:r>
              <a:rPr sz="2000" spc="-5" dirty="0">
                <a:latin typeface="Arial"/>
                <a:cs typeface="Arial"/>
              </a:rPr>
              <a:t>ifi</a:t>
            </a:r>
            <a:r>
              <a:rPr sz="2000" dirty="0">
                <a:latin typeface="Arial"/>
                <a:cs typeface="Arial"/>
              </a:rPr>
              <a:t>ed</a:t>
            </a:r>
            <a:r>
              <a:rPr sz="2000" spc="-30" dirty="0">
                <a:latin typeface="Arial"/>
                <a:cs typeface="Arial"/>
              </a:rPr>
              <a:t> </a:t>
            </a:r>
            <a:r>
              <a:rPr sz="2000" spc="-10" dirty="0">
                <a:latin typeface="Arial"/>
                <a:cs typeface="Arial"/>
              </a:rPr>
              <a:t>f</a:t>
            </a:r>
            <a:r>
              <a:rPr sz="2000" dirty="0">
                <a:latin typeface="Arial"/>
                <a:cs typeface="Arial"/>
              </a:rPr>
              <a:t>or</a:t>
            </a:r>
            <a:r>
              <a:rPr sz="2000" spc="-15"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a:t>
            </a:r>
            <a:r>
              <a:rPr sz="2000" spc="-30" dirty="0">
                <a:latin typeface="Arial"/>
                <a:cs typeface="Arial"/>
              </a:rPr>
              <a:t> </a:t>
            </a:r>
            <a:r>
              <a:rPr sz="2000" spc="-10" dirty="0">
                <a:latin typeface="Arial"/>
                <a:cs typeface="Arial"/>
              </a:rPr>
              <a:t>t</a:t>
            </a:r>
            <a:r>
              <a:rPr sz="2000" dirty="0">
                <a:latin typeface="Arial"/>
                <a:cs typeface="Arial"/>
              </a:rPr>
              <a:t>o pro</a:t>
            </a:r>
            <a:r>
              <a:rPr sz="2000" spc="-10" dirty="0">
                <a:latin typeface="Arial"/>
                <a:cs typeface="Arial"/>
              </a:rPr>
              <a:t>t</a:t>
            </a:r>
            <a:r>
              <a:rPr sz="2000" dirty="0">
                <a:latin typeface="Arial"/>
                <a:cs typeface="Arial"/>
              </a:rPr>
              <a:t>e</a:t>
            </a:r>
            <a:r>
              <a:rPr sz="2000" spc="5" dirty="0">
                <a:latin typeface="Arial"/>
                <a:cs typeface="Arial"/>
              </a:rPr>
              <a:t>c</a:t>
            </a:r>
            <a:r>
              <a:rPr sz="2000" dirty="0">
                <a:latin typeface="Arial"/>
                <a:cs typeface="Arial"/>
              </a:rPr>
              <a:t>t</a:t>
            </a:r>
            <a:r>
              <a:rPr sz="2000" spc="-50" dirty="0">
                <a:latin typeface="Arial"/>
                <a:cs typeface="Arial"/>
              </a:rPr>
              <a:t> </a:t>
            </a:r>
            <a:r>
              <a:rPr sz="2000" dirty="0">
                <a:latin typeface="Arial"/>
                <a:cs typeface="Arial"/>
              </a:rPr>
              <a:t>aga</a:t>
            </a:r>
            <a:r>
              <a:rPr sz="2000" spc="-5" dirty="0">
                <a:latin typeface="Arial"/>
                <a:cs typeface="Arial"/>
              </a:rPr>
              <a:t>i</a:t>
            </a:r>
            <a:r>
              <a:rPr sz="2000" dirty="0">
                <a:latin typeface="Arial"/>
                <a:cs typeface="Arial"/>
              </a:rPr>
              <a:t>n</a:t>
            </a:r>
            <a:r>
              <a:rPr sz="2000" spc="5" dirty="0">
                <a:latin typeface="Arial"/>
                <a:cs typeface="Arial"/>
              </a:rPr>
              <a:t>s</a:t>
            </a:r>
            <a:r>
              <a:rPr sz="2000" dirty="0">
                <a:latin typeface="Arial"/>
                <a:cs typeface="Arial"/>
              </a:rPr>
              <a:t>t</a:t>
            </a:r>
            <a:r>
              <a:rPr sz="2000" spc="-2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c</a:t>
            </a:r>
            <a:r>
              <a:rPr sz="2000" dirty="0">
                <a:latin typeface="Arial"/>
                <a:cs typeface="Arial"/>
              </a:rPr>
              <a:t>on</a:t>
            </a:r>
            <a:r>
              <a:rPr sz="2000" spc="-10" dirty="0">
                <a:latin typeface="Arial"/>
                <a:cs typeface="Arial"/>
              </a:rPr>
              <a:t>t</a:t>
            </a:r>
            <a:r>
              <a:rPr sz="2000" dirty="0">
                <a:latin typeface="Arial"/>
                <a:cs typeface="Arial"/>
              </a:rPr>
              <a:t>a</a:t>
            </a:r>
            <a:r>
              <a:rPr sz="2000" spc="-5" dirty="0">
                <a:latin typeface="Arial"/>
                <a:cs typeface="Arial"/>
              </a:rPr>
              <a:t>mi</a:t>
            </a:r>
            <a:r>
              <a:rPr sz="2000" dirty="0">
                <a:latin typeface="Arial"/>
                <a:cs typeface="Arial"/>
              </a:rPr>
              <a:t>nant</a:t>
            </a:r>
            <a:r>
              <a:rPr sz="2000" spc="-50" dirty="0">
                <a:latin typeface="Arial"/>
                <a:cs typeface="Arial"/>
              </a:rPr>
              <a:t> </a:t>
            </a:r>
            <a:r>
              <a:rPr sz="2000" dirty="0">
                <a:latin typeface="Arial"/>
                <a:cs typeface="Arial"/>
              </a:rPr>
              <a:t>of</a:t>
            </a:r>
            <a:r>
              <a:rPr sz="2000" spc="-25" dirty="0">
                <a:latin typeface="Arial"/>
                <a:cs typeface="Arial"/>
              </a:rPr>
              <a:t> </a:t>
            </a:r>
            <a:r>
              <a:rPr sz="2000" spc="5" dirty="0">
                <a:latin typeface="Arial"/>
                <a:cs typeface="Arial"/>
              </a:rPr>
              <a:t>c</a:t>
            </a:r>
            <a:r>
              <a:rPr sz="2000" dirty="0">
                <a:latin typeface="Arial"/>
                <a:cs typeface="Arial"/>
              </a:rPr>
              <a:t>on</a:t>
            </a:r>
            <a:r>
              <a:rPr sz="2000" spc="5" dirty="0">
                <a:latin typeface="Arial"/>
                <a:cs typeface="Arial"/>
              </a:rPr>
              <a:t>c</a:t>
            </a:r>
            <a:r>
              <a:rPr sz="2000" dirty="0">
                <a:latin typeface="Arial"/>
                <a:cs typeface="Arial"/>
              </a:rPr>
              <a:t>ern</a:t>
            </a:r>
            <a:endParaRPr sz="2000">
              <a:latin typeface="Arial"/>
              <a:cs typeface="Arial"/>
            </a:endParaRPr>
          </a:p>
          <a:p>
            <a:pPr marL="470534" indent="-457200">
              <a:lnSpc>
                <a:spcPct val="100000"/>
              </a:lnSpc>
              <a:buClr>
                <a:srgbClr val="0070C0"/>
              </a:buClr>
              <a:buFont typeface="Wingdings"/>
              <a:buChar char=""/>
              <a:tabLst>
                <a:tab pos="471170" algn="l"/>
              </a:tabLst>
            </a:pPr>
            <a:r>
              <a:rPr sz="2000" spc="5" dirty="0">
                <a:latin typeface="Arial"/>
                <a:cs typeface="Arial"/>
              </a:rPr>
              <a:t>N</a:t>
            </a:r>
            <a:r>
              <a:rPr sz="2000" spc="-10" dirty="0">
                <a:latin typeface="Arial"/>
                <a:cs typeface="Arial"/>
              </a:rPr>
              <a:t>I</a:t>
            </a:r>
            <a:r>
              <a:rPr sz="2000" dirty="0">
                <a:latin typeface="Arial"/>
                <a:cs typeface="Arial"/>
              </a:rPr>
              <a:t>O</a:t>
            </a:r>
            <a:r>
              <a:rPr sz="2000" spc="-5" dirty="0">
                <a:latin typeface="Arial"/>
                <a:cs typeface="Arial"/>
              </a:rPr>
              <a:t>S</a:t>
            </a:r>
            <a:r>
              <a:rPr sz="2000" dirty="0">
                <a:latin typeface="Arial"/>
                <a:cs typeface="Arial"/>
              </a:rPr>
              <a:t>H</a:t>
            </a:r>
            <a:r>
              <a:rPr sz="2000" spc="-15" dirty="0">
                <a:latin typeface="Arial"/>
                <a:cs typeface="Arial"/>
              </a:rPr>
              <a:t> </a:t>
            </a:r>
            <a:r>
              <a:rPr sz="2000" spc="5" dirty="0">
                <a:latin typeface="Arial"/>
                <a:cs typeface="Arial"/>
              </a:rPr>
              <a:t>c</a:t>
            </a:r>
            <a:r>
              <a:rPr sz="2000" dirty="0">
                <a:latin typeface="Arial"/>
                <a:cs typeface="Arial"/>
              </a:rPr>
              <a:t>er</a:t>
            </a:r>
            <a:r>
              <a:rPr sz="2000" spc="-10" dirty="0">
                <a:latin typeface="Arial"/>
                <a:cs typeface="Arial"/>
              </a:rPr>
              <a:t>t</a:t>
            </a:r>
            <a:r>
              <a:rPr sz="2000" spc="-5" dirty="0">
                <a:latin typeface="Arial"/>
                <a:cs typeface="Arial"/>
              </a:rPr>
              <a:t>i</a:t>
            </a:r>
            <a:r>
              <a:rPr sz="2000" spc="-10" dirty="0">
                <a:latin typeface="Arial"/>
                <a:cs typeface="Arial"/>
              </a:rPr>
              <a:t>f</a:t>
            </a:r>
            <a:r>
              <a:rPr sz="2000" spc="-5" dirty="0">
                <a:latin typeface="Arial"/>
                <a:cs typeface="Arial"/>
              </a:rPr>
              <a:t>i</a:t>
            </a:r>
            <a:r>
              <a:rPr sz="2000" dirty="0">
                <a:latin typeface="Arial"/>
                <a:cs typeface="Arial"/>
              </a:rPr>
              <a:t>es</a:t>
            </a:r>
            <a:r>
              <a:rPr sz="2000" spc="-2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a:t>
            </a:r>
            <a:r>
              <a:rPr sz="2000" spc="-10" dirty="0">
                <a:latin typeface="Arial"/>
                <a:cs typeface="Arial"/>
              </a:rPr>
              <a:t>r</a:t>
            </a:r>
            <a:r>
              <a:rPr sz="2000" dirty="0">
                <a:latin typeface="Arial"/>
                <a:cs typeface="Arial"/>
              </a:rPr>
              <a:t>s</a:t>
            </a:r>
            <a:endParaRPr sz="2000">
              <a:latin typeface="Arial"/>
              <a:cs typeface="Arial"/>
            </a:endParaRPr>
          </a:p>
          <a:p>
            <a:pPr marL="502284" marR="89535" indent="-488950">
              <a:lnSpc>
                <a:spcPct val="100000"/>
              </a:lnSpc>
              <a:buClr>
                <a:srgbClr val="0070C0"/>
              </a:buClr>
              <a:buFont typeface="Wingdings"/>
              <a:buChar char=""/>
              <a:tabLst>
                <a:tab pos="471170" algn="l"/>
              </a:tabLst>
            </a:pPr>
            <a:r>
              <a:rPr sz="2000" dirty="0">
                <a:latin typeface="Arial"/>
                <a:cs typeface="Arial"/>
              </a:rPr>
              <a:t>A</a:t>
            </a:r>
            <a:r>
              <a:rPr sz="2000" spc="-10" dirty="0">
                <a:latin typeface="Arial"/>
                <a:cs typeface="Arial"/>
              </a:rPr>
              <a:t> </a:t>
            </a:r>
            <a:r>
              <a:rPr sz="2000" spc="-5" dirty="0">
                <a:latin typeface="Arial"/>
                <a:cs typeface="Arial"/>
              </a:rPr>
              <a:t>l</a:t>
            </a:r>
            <a:r>
              <a:rPr sz="2000" dirty="0">
                <a:latin typeface="Arial"/>
                <a:cs typeface="Arial"/>
              </a:rPr>
              <a:t>abel</a:t>
            </a:r>
            <a:r>
              <a:rPr sz="2000" spc="-5" dirty="0">
                <a:latin typeface="Arial"/>
                <a:cs typeface="Arial"/>
              </a:rPr>
              <a:t> </a:t>
            </a:r>
            <a:r>
              <a:rPr sz="2000" dirty="0">
                <a:latin typeface="Arial"/>
                <a:cs typeface="Arial"/>
              </a:rPr>
              <a:t>or</a:t>
            </a:r>
            <a:r>
              <a:rPr sz="2000" spc="-15" dirty="0">
                <a:latin typeface="Arial"/>
                <a:cs typeface="Arial"/>
              </a:rPr>
              <a:t> </a:t>
            </a:r>
            <a:r>
              <a:rPr sz="2000" spc="5" dirty="0">
                <a:latin typeface="Arial"/>
                <a:cs typeface="Arial"/>
              </a:rPr>
              <a:t>s</a:t>
            </a:r>
            <a:r>
              <a:rPr sz="2000" spc="-5" dirty="0">
                <a:latin typeface="Arial"/>
                <a:cs typeface="Arial"/>
              </a:rPr>
              <a:t>t</a:t>
            </a:r>
            <a:r>
              <a:rPr sz="2000" dirty="0">
                <a:latin typeface="Arial"/>
                <a:cs typeface="Arial"/>
              </a:rPr>
              <a:t>a</a:t>
            </a:r>
            <a:r>
              <a:rPr sz="2000" spc="-10" dirty="0">
                <a:latin typeface="Arial"/>
                <a:cs typeface="Arial"/>
              </a:rPr>
              <a:t>t</a:t>
            </a:r>
            <a:r>
              <a:rPr sz="2000" dirty="0">
                <a:latin typeface="Arial"/>
                <a:cs typeface="Arial"/>
              </a:rPr>
              <a:t>e</a:t>
            </a:r>
            <a:r>
              <a:rPr sz="2000" spc="-5" dirty="0">
                <a:latin typeface="Arial"/>
                <a:cs typeface="Arial"/>
              </a:rPr>
              <a:t>m</a:t>
            </a:r>
            <a:r>
              <a:rPr sz="2000" dirty="0">
                <a:latin typeface="Arial"/>
                <a:cs typeface="Arial"/>
              </a:rPr>
              <a:t>ent</a:t>
            </a:r>
            <a:r>
              <a:rPr sz="2000" spc="-50" dirty="0">
                <a:latin typeface="Arial"/>
                <a:cs typeface="Arial"/>
              </a:rPr>
              <a:t> </a:t>
            </a:r>
            <a:r>
              <a:rPr sz="2000" dirty="0">
                <a:latin typeface="Arial"/>
                <a:cs typeface="Arial"/>
              </a:rPr>
              <a:t>of</a:t>
            </a:r>
            <a:r>
              <a:rPr sz="2000" spc="-25" dirty="0">
                <a:latin typeface="Arial"/>
                <a:cs typeface="Arial"/>
              </a:rPr>
              <a:t> </a:t>
            </a:r>
            <a:r>
              <a:rPr sz="2000" spc="5" dirty="0">
                <a:latin typeface="Arial"/>
                <a:cs typeface="Arial"/>
              </a:rPr>
              <a:t>c</a:t>
            </a:r>
            <a:r>
              <a:rPr sz="2000" dirty="0">
                <a:latin typeface="Arial"/>
                <a:cs typeface="Arial"/>
              </a:rPr>
              <a:t>er</a:t>
            </a:r>
            <a:r>
              <a:rPr sz="2000" spc="-5" dirty="0">
                <a:latin typeface="Arial"/>
                <a:cs typeface="Arial"/>
              </a:rPr>
              <a:t>tifi</a:t>
            </a:r>
            <a:r>
              <a:rPr sz="2000" spc="5" dirty="0">
                <a:latin typeface="Arial"/>
                <a:cs typeface="Arial"/>
              </a:rPr>
              <a:t>c</a:t>
            </a:r>
            <a:r>
              <a:rPr sz="2000" dirty="0">
                <a:latin typeface="Arial"/>
                <a:cs typeface="Arial"/>
              </a:rPr>
              <a:t>a</a:t>
            </a:r>
            <a:r>
              <a:rPr sz="2000" spc="-10" dirty="0">
                <a:latin typeface="Arial"/>
                <a:cs typeface="Arial"/>
              </a:rPr>
              <a:t>t</a:t>
            </a:r>
            <a:r>
              <a:rPr sz="2000" spc="-5" dirty="0">
                <a:latin typeface="Arial"/>
                <a:cs typeface="Arial"/>
              </a:rPr>
              <a:t>i</a:t>
            </a:r>
            <a:r>
              <a:rPr sz="2000" dirty="0">
                <a:latin typeface="Arial"/>
                <a:cs typeface="Arial"/>
              </a:rPr>
              <a:t>on</a:t>
            </a:r>
            <a:r>
              <a:rPr sz="2000" spc="-30" dirty="0">
                <a:latin typeface="Arial"/>
                <a:cs typeface="Arial"/>
              </a:rPr>
              <a:t> </a:t>
            </a:r>
            <a:r>
              <a:rPr sz="2000" spc="5" dirty="0">
                <a:latin typeface="Arial"/>
                <a:cs typeface="Arial"/>
              </a:rPr>
              <a:t>s</a:t>
            </a:r>
            <a:r>
              <a:rPr sz="2000" dirty="0">
                <a:latin typeface="Arial"/>
                <a:cs typeface="Arial"/>
              </a:rPr>
              <a:t>hou</a:t>
            </a:r>
            <a:r>
              <a:rPr sz="2000" spc="-5" dirty="0">
                <a:latin typeface="Arial"/>
                <a:cs typeface="Arial"/>
              </a:rPr>
              <a:t>l</a:t>
            </a:r>
            <a:r>
              <a:rPr sz="2000" dirty="0">
                <a:latin typeface="Arial"/>
                <a:cs typeface="Arial"/>
              </a:rPr>
              <a:t>d appear</a:t>
            </a:r>
            <a:r>
              <a:rPr sz="2000" spc="-40" dirty="0">
                <a:latin typeface="Arial"/>
                <a:cs typeface="Arial"/>
              </a:rPr>
              <a:t> </a:t>
            </a:r>
            <a:r>
              <a:rPr sz="2000" dirty="0">
                <a:latin typeface="Arial"/>
                <a:cs typeface="Arial"/>
              </a:rPr>
              <a:t>on</a:t>
            </a:r>
            <a:r>
              <a:rPr sz="2000" spc="-5" dirty="0">
                <a:latin typeface="Arial"/>
                <a:cs typeface="Arial"/>
              </a:rPr>
              <a:t> 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or</a:t>
            </a:r>
            <a:r>
              <a:rPr sz="2000" spc="-50" dirty="0">
                <a:latin typeface="Arial"/>
                <a:cs typeface="Arial"/>
              </a:rPr>
              <a:t> </a:t>
            </a:r>
            <a:r>
              <a:rPr sz="2000" dirty="0">
                <a:latin typeface="Arial"/>
                <a:cs typeface="Arial"/>
              </a:rPr>
              <a:t>or</a:t>
            </a:r>
            <a:r>
              <a:rPr sz="2000" spc="-2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 pa</a:t>
            </a:r>
            <a:r>
              <a:rPr sz="2000" spc="5" dirty="0">
                <a:latin typeface="Arial"/>
                <a:cs typeface="Arial"/>
              </a:rPr>
              <a:t>ck</a:t>
            </a:r>
            <a:r>
              <a:rPr sz="2000" dirty="0">
                <a:latin typeface="Arial"/>
                <a:cs typeface="Arial"/>
              </a:rPr>
              <a:t>ag</a:t>
            </a:r>
            <a:r>
              <a:rPr sz="2000" spc="-5" dirty="0">
                <a:latin typeface="Arial"/>
                <a:cs typeface="Arial"/>
              </a:rPr>
              <a:t>i</a:t>
            </a:r>
            <a:r>
              <a:rPr sz="2000" dirty="0">
                <a:latin typeface="Arial"/>
                <a:cs typeface="Arial"/>
              </a:rPr>
              <a:t>ng</a:t>
            </a:r>
            <a:endParaRPr sz="2000">
              <a:latin typeface="Arial"/>
              <a:cs typeface="Arial"/>
            </a:endParaRPr>
          </a:p>
          <a:p>
            <a:pPr marL="501650" marR="330200" indent="-488950">
              <a:lnSpc>
                <a:spcPct val="100000"/>
              </a:lnSpc>
              <a:buClr>
                <a:srgbClr val="0070C0"/>
              </a:buClr>
              <a:buFont typeface="Wingdings"/>
              <a:buChar char=""/>
              <a:tabLst>
                <a:tab pos="470534" algn="l"/>
              </a:tabLst>
            </a:pPr>
            <a:r>
              <a:rPr sz="2000" spc="-5"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l</a:t>
            </a:r>
            <a:r>
              <a:rPr sz="2000" dirty="0">
                <a:latin typeface="Arial"/>
                <a:cs typeface="Arial"/>
              </a:rPr>
              <a:t>abel</a:t>
            </a:r>
            <a:r>
              <a:rPr sz="2000" spc="-5" dirty="0">
                <a:latin typeface="Arial"/>
                <a:cs typeface="Arial"/>
              </a:rPr>
              <a:t> </a:t>
            </a:r>
            <a:r>
              <a:rPr sz="2000" spc="-10" dirty="0">
                <a:latin typeface="Arial"/>
                <a:cs typeface="Arial"/>
              </a:rPr>
              <a:t>t</a:t>
            </a:r>
            <a:r>
              <a:rPr sz="2000" dirty="0">
                <a:latin typeface="Arial"/>
                <a:cs typeface="Arial"/>
              </a:rPr>
              <a:t>e</a:t>
            </a:r>
            <a:r>
              <a:rPr sz="2000" spc="-5" dirty="0">
                <a:latin typeface="Arial"/>
                <a:cs typeface="Arial"/>
              </a:rPr>
              <a:t>ll</a:t>
            </a:r>
            <a:r>
              <a:rPr sz="2000" dirty="0">
                <a:latin typeface="Arial"/>
                <a:cs typeface="Arial"/>
              </a:rPr>
              <a:t>s </a:t>
            </a:r>
            <a:r>
              <a:rPr sz="2000" spc="-10" dirty="0">
                <a:latin typeface="Arial"/>
                <a:cs typeface="Arial"/>
              </a:rPr>
              <a:t>y</a:t>
            </a:r>
            <a:r>
              <a:rPr sz="2000" dirty="0">
                <a:latin typeface="Arial"/>
                <a:cs typeface="Arial"/>
              </a:rPr>
              <a:t>ou</a:t>
            </a:r>
            <a:r>
              <a:rPr sz="2000" spc="-5" dirty="0">
                <a:latin typeface="Arial"/>
                <a:cs typeface="Arial"/>
              </a:rPr>
              <a:t> </a:t>
            </a:r>
            <a:r>
              <a:rPr sz="2000" spc="5" dirty="0">
                <a:latin typeface="Arial"/>
                <a:cs typeface="Arial"/>
              </a:rPr>
              <a:t>w</a:t>
            </a:r>
            <a:r>
              <a:rPr sz="2000" dirty="0">
                <a:latin typeface="Arial"/>
                <a:cs typeface="Arial"/>
              </a:rPr>
              <a:t>hat</a:t>
            </a:r>
            <a:r>
              <a:rPr sz="2000" spc="-2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i</a:t>
            </a:r>
            <a:r>
              <a:rPr sz="2000" dirty="0">
                <a:latin typeface="Arial"/>
                <a:cs typeface="Arial"/>
              </a:rPr>
              <a:t>s de</a:t>
            </a:r>
            <a:r>
              <a:rPr sz="2000" spc="5" dirty="0">
                <a:latin typeface="Arial"/>
                <a:cs typeface="Arial"/>
              </a:rPr>
              <a:t>s</a:t>
            </a:r>
            <a:r>
              <a:rPr sz="2000" spc="-5" dirty="0">
                <a:latin typeface="Arial"/>
                <a:cs typeface="Arial"/>
              </a:rPr>
              <a:t>i</a:t>
            </a:r>
            <a:r>
              <a:rPr sz="2000" dirty="0">
                <a:latin typeface="Arial"/>
                <a:cs typeface="Arial"/>
              </a:rPr>
              <a:t>gned</a:t>
            </a:r>
            <a:r>
              <a:rPr sz="2000" spc="-30" dirty="0">
                <a:latin typeface="Arial"/>
                <a:cs typeface="Arial"/>
              </a:rPr>
              <a:t> </a:t>
            </a:r>
            <a:r>
              <a:rPr sz="2000" spc="-10" dirty="0">
                <a:latin typeface="Arial"/>
                <a:cs typeface="Arial"/>
              </a:rPr>
              <a:t>f</a:t>
            </a:r>
            <a:r>
              <a:rPr sz="2000" dirty="0">
                <a:latin typeface="Arial"/>
                <a:cs typeface="Arial"/>
              </a:rPr>
              <a:t>or</a:t>
            </a:r>
            <a:r>
              <a:rPr sz="2000" spc="-25" dirty="0">
                <a:latin typeface="Arial"/>
                <a:cs typeface="Arial"/>
              </a:rPr>
              <a:t> </a:t>
            </a:r>
            <a:r>
              <a:rPr sz="2000" dirty="0">
                <a:latin typeface="Arial"/>
                <a:cs typeface="Arial"/>
              </a:rPr>
              <a:t>and</a:t>
            </a:r>
            <a:r>
              <a:rPr sz="2000" spc="-20" dirty="0">
                <a:latin typeface="Arial"/>
                <a:cs typeface="Arial"/>
              </a:rPr>
              <a:t> </a:t>
            </a:r>
            <a:r>
              <a:rPr sz="2000" dirty="0">
                <a:latin typeface="Arial"/>
                <a:cs typeface="Arial"/>
              </a:rPr>
              <a:t>pro</a:t>
            </a:r>
            <a:r>
              <a:rPr sz="2000" spc="-5" dirty="0">
                <a:latin typeface="Arial"/>
                <a:cs typeface="Arial"/>
              </a:rPr>
              <a:t>t</a:t>
            </a:r>
            <a:r>
              <a:rPr sz="2000" dirty="0">
                <a:latin typeface="Arial"/>
                <a:cs typeface="Arial"/>
              </a:rPr>
              <a:t>e</a:t>
            </a:r>
            <a:r>
              <a:rPr sz="2000" spc="5" dirty="0">
                <a:latin typeface="Arial"/>
                <a:cs typeface="Arial"/>
              </a:rPr>
              <a:t>c</a:t>
            </a:r>
            <a:r>
              <a:rPr sz="2000" spc="-10" dirty="0">
                <a:latin typeface="Arial"/>
                <a:cs typeface="Arial"/>
              </a:rPr>
              <a:t>t</a:t>
            </a:r>
            <a:r>
              <a:rPr sz="2000" spc="-5" dirty="0">
                <a:latin typeface="Arial"/>
                <a:cs typeface="Arial"/>
              </a:rPr>
              <a:t>i</a:t>
            </a:r>
            <a:r>
              <a:rPr sz="2000" dirty="0">
                <a:latin typeface="Arial"/>
                <a:cs typeface="Arial"/>
              </a:rPr>
              <a:t>on</a:t>
            </a:r>
            <a:r>
              <a:rPr sz="2000" spc="-40" dirty="0">
                <a:latin typeface="Arial"/>
                <a:cs typeface="Arial"/>
              </a:rPr>
              <a:t> </a:t>
            </a:r>
            <a:r>
              <a:rPr sz="2000" spc="-5" dirty="0">
                <a:latin typeface="Arial"/>
                <a:cs typeface="Arial"/>
              </a:rPr>
              <a:t>limit</a:t>
            </a:r>
            <a:r>
              <a:rPr sz="2000" dirty="0">
                <a:latin typeface="Arial"/>
                <a:cs typeface="Arial"/>
              </a:rPr>
              <a:t>s</a:t>
            </a:r>
            <a:endParaRPr sz="2000">
              <a:latin typeface="Arial"/>
              <a:cs typeface="Arial"/>
            </a:endParaRPr>
          </a:p>
          <a:p>
            <a:pPr marL="501650" marR="718185" indent="-488950" algn="just">
              <a:lnSpc>
                <a:spcPct val="100000"/>
              </a:lnSpc>
              <a:buClr>
                <a:srgbClr val="0070C0"/>
              </a:buClr>
              <a:buFont typeface="Wingdings"/>
              <a:buChar char=""/>
              <a:tabLst>
                <a:tab pos="469900" algn="l"/>
              </a:tabLst>
            </a:pPr>
            <a:r>
              <a:rPr sz="2000" spc="-5" dirty="0">
                <a:latin typeface="Arial"/>
                <a:cs typeface="Arial"/>
              </a:rPr>
              <a:t>K</a:t>
            </a:r>
            <a:r>
              <a:rPr sz="2000" dirty="0">
                <a:latin typeface="Arial"/>
                <a:cs typeface="Arial"/>
              </a:rPr>
              <a:t>eep</a:t>
            </a:r>
            <a:r>
              <a:rPr sz="2000" spc="-15" dirty="0">
                <a:latin typeface="Arial"/>
                <a:cs typeface="Arial"/>
              </a:rPr>
              <a:t> </a:t>
            </a:r>
            <a:r>
              <a:rPr sz="2000" spc="-10" dirty="0">
                <a:latin typeface="Arial"/>
                <a:cs typeface="Arial"/>
              </a:rPr>
              <a:t>t</a:t>
            </a:r>
            <a:r>
              <a:rPr sz="2000" dirty="0">
                <a:latin typeface="Arial"/>
                <a:cs typeface="Arial"/>
              </a:rPr>
              <a:t>ra</a:t>
            </a:r>
            <a:r>
              <a:rPr sz="2000" spc="5" dirty="0">
                <a:latin typeface="Arial"/>
                <a:cs typeface="Arial"/>
              </a:rPr>
              <a:t>c</a:t>
            </a:r>
            <a:r>
              <a:rPr sz="2000" dirty="0">
                <a:latin typeface="Arial"/>
                <a:cs typeface="Arial"/>
              </a:rPr>
              <a:t>k</a:t>
            </a:r>
            <a:r>
              <a:rPr sz="2000" spc="-25" dirty="0">
                <a:latin typeface="Arial"/>
                <a:cs typeface="Arial"/>
              </a:rPr>
              <a:t> </a:t>
            </a:r>
            <a:r>
              <a:rPr sz="2000" dirty="0">
                <a:latin typeface="Arial"/>
                <a:cs typeface="Arial"/>
              </a:rPr>
              <a:t>of</a:t>
            </a:r>
            <a:r>
              <a:rPr sz="2000" spc="-25" dirty="0">
                <a:latin typeface="Arial"/>
                <a:cs typeface="Arial"/>
              </a:rPr>
              <a:t> </a:t>
            </a:r>
            <a:r>
              <a:rPr sz="2000" spc="-10" dirty="0">
                <a:latin typeface="Arial"/>
                <a:cs typeface="Arial"/>
              </a:rPr>
              <a:t>y</a:t>
            </a:r>
            <a:r>
              <a:rPr sz="2000" dirty="0">
                <a:latin typeface="Arial"/>
                <a:cs typeface="Arial"/>
              </a:rPr>
              <a:t>our</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s</a:t>
            </a:r>
            <a:r>
              <a:rPr sz="2000" dirty="0">
                <a:latin typeface="Arial"/>
                <a:cs typeface="Arial"/>
              </a:rPr>
              <a:t>o</a:t>
            </a:r>
            <a:r>
              <a:rPr sz="2000" spc="-15" dirty="0">
                <a:latin typeface="Arial"/>
                <a:cs typeface="Arial"/>
              </a:rPr>
              <a:t> </a:t>
            </a:r>
            <a:r>
              <a:rPr sz="2000" spc="-5" dirty="0">
                <a:latin typeface="Arial"/>
                <a:cs typeface="Arial"/>
              </a:rPr>
              <a:t>t</a:t>
            </a:r>
            <a:r>
              <a:rPr sz="2000" dirty="0">
                <a:latin typeface="Arial"/>
                <a:cs typeface="Arial"/>
              </a:rPr>
              <a:t>hat </a:t>
            </a:r>
            <a:r>
              <a:rPr sz="2000" spc="-10" dirty="0">
                <a:latin typeface="Arial"/>
                <a:cs typeface="Arial"/>
              </a:rPr>
              <a:t>y</a:t>
            </a:r>
            <a:r>
              <a:rPr sz="2000" dirty="0">
                <a:latin typeface="Arial"/>
                <a:cs typeface="Arial"/>
              </a:rPr>
              <a:t>ou</a:t>
            </a:r>
            <a:r>
              <a:rPr sz="2000" spc="-15" dirty="0">
                <a:latin typeface="Arial"/>
                <a:cs typeface="Arial"/>
              </a:rPr>
              <a:t> </a:t>
            </a:r>
            <a:r>
              <a:rPr sz="2000" dirty="0">
                <a:latin typeface="Arial"/>
                <a:cs typeface="Arial"/>
              </a:rPr>
              <a:t>do</a:t>
            </a:r>
            <a:r>
              <a:rPr sz="2000" spc="-5" dirty="0">
                <a:latin typeface="Arial"/>
                <a:cs typeface="Arial"/>
              </a:rPr>
              <a:t> </a:t>
            </a:r>
            <a:r>
              <a:rPr sz="2000" dirty="0">
                <a:latin typeface="Arial"/>
                <a:cs typeface="Arial"/>
              </a:rPr>
              <a:t>not</a:t>
            </a:r>
            <a:r>
              <a:rPr sz="2000" spc="-25" dirty="0">
                <a:latin typeface="Arial"/>
                <a:cs typeface="Arial"/>
              </a:rPr>
              <a:t> </a:t>
            </a:r>
            <a:r>
              <a:rPr sz="2000" spc="-5" dirty="0">
                <a:latin typeface="Arial"/>
                <a:cs typeface="Arial"/>
              </a:rPr>
              <a:t>mi</a:t>
            </a:r>
            <a:r>
              <a:rPr sz="2000" spc="5" dirty="0">
                <a:latin typeface="Arial"/>
                <a:cs typeface="Arial"/>
              </a:rPr>
              <a:t>s</a:t>
            </a:r>
            <a:r>
              <a:rPr sz="2000" spc="-10" dirty="0">
                <a:latin typeface="Arial"/>
                <a:cs typeface="Arial"/>
              </a:rPr>
              <a:t>t</a:t>
            </a:r>
            <a:r>
              <a:rPr sz="2000" dirty="0">
                <a:latin typeface="Arial"/>
                <a:cs typeface="Arial"/>
              </a:rPr>
              <a:t>a</a:t>
            </a:r>
            <a:r>
              <a:rPr sz="2000" spc="5" dirty="0">
                <a:latin typeface="Arial"/>
                <a:cs typeface="Arial"/>
              </a:rPr>
              <a:t>k</a:t>
            </a:r>
            <a:r>
              <a:rPr sz="2000" dirty="0">
                <a:latin typeface="Arial"/>
                <a:cs typeface="Arial"/>
              </a:rPr>
              <a:t>en</a:t>
            </a:r>
            <a:r>
              <a:rPr sz="2000" spc="-5" dirty="0">
                <a:latin typeface="Arial"/>
                <a:cs typeface="Arial"/>
              </a:rPr>
              <a:t>l</a:t>
            </a:r>
            <a:r>
              <a:rPr sz="2000" dirty="0">
                <a:latin typeface="Arial"/>
                <a:cs typeface="Arial"/>
              </a:rPr>
              <a:t>y</a:t>
            </a:r>
            <a:r>
              <a:rPr sz="2000" spc="-35"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a:t>
            </a:r>
            <a:r>
              <a:rPr sz="2000" spc="-15" dirty="0">
                <a:latin typeface="Arial"/>
                <a:cs typeface="Arial"/>
              </a:rPr>
              <a:t> </a:t>
            </a:r>
            <a:r>
              <a:rPr sz="2000" spc="5" dirty="0">
                <a:latin typeface="Arial"/>
                <a:cs typeface="Arial"/>
              </a:rPr>
              <a:t>s</a:t>
            </a:r>
            <a:r>
              <a:rPr sz="2000" dirty="0">
                <a:latin typeface="Arial"/>
                <a:cs typeface="Arial"/>
              </a:rPr>
              <a:t>o</a:t>
            </a:r>
            <a:r>
              <a:rPr sz="2000" spc="-5" dirty="0">
                <a:latin typeface="Arial"/>
                <a:cs typeface="Arial"/>
              </a:rPr>
              <a:t>m</a:t>
            </a:r>
            <a:r>
              <a:rPr sz="2000" dirty="0">
                <a:latin typeface="Arial"/>
                <a:cs typeface="Arial"/>
              </a:rPr>
              <a:t>eone e</a:t>
            </a:r>
            <a:r>
              <a:rPr sz="2000" spc="-5" dirty="0">
                <a:latin typeface="Arial"/>
                <a:cs typeface="Arial"/>
              </a:rPr>
              <a:t>l</a:t>
            </a:r>
            <a:r>
              <a:rPr sz="2000" spc="5" dirty="0">
                <a:latin typeface="Arial"/>
                <a:cs typeface="Arial"/>
              </a:rPr>
              <a:t>s</a:t>
            </a:r>
            <a:r>
              <a:rPr sz="2000" dirty="0">
                <a:latin typeface="Arial"/>
                <a:cs typeface="Arial"/>
              </a:rPr>
              <a:t>e's</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spc="-15" dirty="0">
                <a:latin typeface="Arial"/>
                <a:cs typeface="Arial"/>
              </a:rPr>
              <a:t>o</a:t>
            </a:r>
            <a:r>
              <a:rPr sz="2000" dirty="0">
                <a:latin typeface="Arial"/>
                <a:cs typeface="Arial"/>
              </a:rPr>
              <a:t>r</a:t>
            </a:r>
            <a:endParaRPr sz="2000">
              <a:latin typeface="Arial"/>
              <a:cs typeface="Arial"/>
            </a:endParaRPr>
          </a:p>
        </p:txBody>
      </p:sp>
      <p:sp>
        <p:nvSpPr>
          <p:cNvPr id="5" name="object 5"/>
          <p:cNvSpPr/>
          <p:nvPr/>
        </p:nvSpPr>
        <p:spPr>
          <a:xfrm>
            <a:off x="6104806" y="4351682"/>
            <a:ext cx="2423536" cy="204787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071946" y="2120989"/>
            <a:ext cx="2454744" cy="214049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083112" y="62290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2</a:t>
            </a:r>
            <a:r>
              <a:rPr sz="1400" dirty="0">
                <a:latin typeface="Arial"/>
                <a:cs typeface="Arial"/>
              </a:rPr>
              <a:t>4</a:t>
            </a:r>
            <a:endParaRPr sz="140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51420" rIns="0" bIns="0" rtlCol="0">
            <a:spAutoFit/>
          </a:bodyPr>
          <a:lstStyle/>
          <a:p>
            <a:pPr marL="12700">
              <a:lnSpc>
                <a:spcPct val="100000"/>
              </a:lnSpc>
            </a:pPr>
            <a:r>
              <a:rPr sz="3200" dirty="0"/>
              <a:t>R</a:t>
            </a:r>
            <a:r>
              <a:rPr sz="3200" spc="-10" dirty="0"/>
              <a:t>es</a:t>
            </a:r>
            <a:r>
              <a:rPr sz="3200" spc="-5" dirty="0"/>
              <a:t>pi</a:t>
            </a:r>
            <a:r>
              <a:rPr sz="3200" dirty="0"/>
              <a:t>r</a:t>
            </a:r>
            <a:r>
              <a:rPr sz="3200" spc="-10" dirty="0"/>
              <a:t>a</a:t>
            </a:r>
            <a:r>
              <a:rPr sz="3200" dirty="0"/>
              <a:t>t</a:t>
            </a:r>
            <a:r>
              <a:rPr sz="3200" spc="-5" dirty="0"/>
              <a:t>o</a:t>
            </a:r>
            <a:r>
              <a:rPr sz="3200" dirty="0"/>
              <a:t>ry</a:t>
            </a:r>
            <a:r>
              <a:rPr sz="3200" spc="-30" dirty="0"/>
              <a:t> </a:t>
            </a:r>
            <a:r>
              <a:rPr sz="3200" dirty="0"/>
              <a:t>Pr</a:t>
            </a:r>
            <a:r>
              <a:rPr sz="3200" spc="-5" dirty="0"/>
              <a:t>o</a:t>
            </a:r>
            <a:r>
              <a:rPr sz="3200" dirty="0"/>
              <a:t>t</a:t>
            </a:r>
            <a:r>
              <a:rPr sz="3200" spc="-10" dirty="0"/>
              <a:t>ec</a:t>
            </a:r>
            <a:r>
              <a:rPr sz="3200" dirty="0"/>
              <a:t>t</a:t>
            </a:r>
            <a:r>
              <a:rPr sz="3200" spc="-5" dirty="0"/>
              <a:t>io</a:t>
            </a:r>
            <a:r>
              <a:rPr sz="3200" dirty="0"/>
              <a:t>n</a:t>
            </a:r>
            <a:r>
              <a:rPr sz="3200" spc="-30" dirty="0"/>
              <a:t> </a:t>
            </a:r>
            <a:r>
              <a:rPr sz="3200" spc="-10" dirty="0"/>
              <a:t>a</a:t>
            </a:r>
            <a:r>
              <a:rPr sz="3200" spc="-5" dirty="0"/>
              <a:t>n</a:t>
            </a:r>
            <a:r>
              <a:rPr sz="3200" dirty="0"/>
              <a:t>d</a:t>
            </a:r>
            <a:r>
              <a:rPr sz="3200" spc="-20" dirty="0"/>
              <a:t> </a:t>
            </a:r>
            <a:r>
              <a:rPr sz="3200" dirty="0"/>
              <a:t>PPE</a:t>
            </a:r>
            <a:endParaRPr sz="3200"/>
          </a:p>
          <a:p>
            <a:pPr marL="12700">
              <a:lnSpc>
                <a:spcPct val="100000"/>
              </a:lnSpc>
              <a:spcBef>
                <a:spcPts val="30"/>
              </a:spcBef>
            </a:pPr>
            <a:r>
              <a:rPr sz="2400" dirty="0"/>
              <a:t>M</a:t>
            </a:r>
            <a:r>
              <a:rPr sz="2400" spc="-5" dirty="0"/>
              <a:t>odu</a:t>
            </a:r>
            <a:r>
              <a:rPr sz="2400" dirty="0"/>
              <a:t>le</a:t>
            </a:r>
            <a:r>
              <a:rPr sz="2400" spc="-25" dirty="0"/>
              <a:t> </a:t>
            </a:r>
            <a:r>
              <a:rPr sz="2400" dirty="0"/>
              <a:t>7</a:t>
            </a:r>
            <a:endParaRPr sz="2400"/>
          </a:p>
        </p:txBody>
      </p:sp>
      <p:sp>
        <p:nvSpPr>
          <p:cNvPr id="4" name="object 4"/>
          <p:cNvSpPr txBox="1"/>
          <p:nvPr/>
        </p:nvSpPr>
        <p:spPr>
          <a:xfrm>
            <a:off x="535924" y="1729058"/>
            <a:ext cx="7578725" cy="3456304"/>
          </a:xfrm>
          <a:prstGeom prst="rect">
            <a:avLst/>
          </a:prstGeom>
        </p:spPr>
        <p:txBody>
          <a:bodyPr vert="horz" wrap="square" lIns="0" tIns="0" rIns="0" bIns="0" rtlCol="0">
            <a:spAutoFit/>
          </a:bodyPr>
          <a:lstStyle/>
          <a:p>
            <a:pPr marL="12700">
              <a:lnSpc>
                <a:spcPct val="100000"/>
              </a:lnSpc>
            </a:pPr>
            <a:r>
              <a:rPr sz="2400" b="1" dirty="0">
                <a:solidFill>
                  <a:srgbClr val="0070C0"/>
                </a:solidFill>
                <a:latin typeface="Arial"/>
                <a:cs typeface="Arial"/>
              </a:rPr>
              <a:t>Im</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ope</a:t>
            </a:r>
            <a:r>
              <a:rPr sz="2400" b="1" dirty="0">
                <a:solidFill>
                  <a:srgbClr val="0070C0"/>
                </a:solidFill>
                <a:latin typeface="Arial"/>
                <a:cs typeface="Arial"/>
              </a:rPr>
              <a:t>r</a:t>
            </a:r>
            <a:r>
              <a:rPr sz="2400" b="1" spc="-5" dirty="0">
                <a:solidFill>
                  <a:srgbClr val="0070C0"/>
                </a:solidFill>
                <a:latin typeface="Arial"/>
                <a:cs typeface="Arial"/>
              </a:rPr>
              <a:t> Us</a:t>
            </a:r>
            <a:r>
              <a:rPr sz="2400" b="1" dirty="0">
                <a:solidFill>
                  <a:srgbClr val="0070C0"/>
                </a:solidFill>
                <a:latin typeface="Arial"/>
                <a:cs typeface="Arial"/>
              </a:rPr>
              <a:t>e</a:t>
            </a:r>
            <a:r>
              <a:rPr sz="2400" b="1" spc="10" dirty="0">
                <a:solidFill>
                  <a:srgbClr val="0070C0"/>
                </a:solidFill>
                <a:latin typeface="Arial"/>
                <a:cs typeface="Arial"/>
              </a:rPr>
              <a:t> </a:t>
            </a:r>
            <a:r>
              <a:rPr sz="2400" b="1" spc="-5" dirty="0">
                <a:solidFill>
                  <a:srgbClr val="0070C0"/>
                </a:solidFill>
                <a:latin typeface="Arial"/>
                <a:cs typeface="Arial"/>
              </a:rPr>
              <a:t>o</a:t>
            </a:r>
            <a:r>
              <a:rPr sz="2400" b="1" dirty="0">
                <a:solidFill>
                  <a:srgbClr val="0070C0"/>
                </a:solidFill>
                <a:latin typeface="Arial"/>
                <a:cs typeface="Arial"/>
              </a:rPr>
              <a:t>f</a:t>
            </a:r>
            <a:r>
              <a:rPr sz="2400" b="1" spc="-5" dirty="0">
                <a:solidFill>
                  <a:srgbClr val="0070C0"/>
                </a:solidFill>
                <a:latin typeface="Arial"/>
                <a:cs typeface="Arial"/>
              </a:rPr>
              <a:t> </a:t>
            </a:r>
            <a:r>
              <a:rPr sz="2400" b="1" dirty="0">
                <a:solidFill>
                  <a:srgbClr val="0070C0"/>
                </a:solidFill>
                <a:latin typeface="Arial"/>
                <a:cs typeface="Arial"/>
              </a:rPr>
              <a:t>a</a:t>
            </a:r>
            <a:r>
              <a:rPr sz="2400" b="1" spc="-10" dirty="0">
                <a:solidFill>
                  <a:srgbClr val="0070C0"/>
                </a:solidFill>
                <a:latin typeface="Arial"/>
                <a:cs typeface="Arial"/>
              </a:rPr>
              <a:t> </a:t>
            </a:r>
            <a:r>
              <a:rPr sz="2400" b="1" spc="-5" dirty="0">
                <a:solidFill>
                  <a:srgbClr val="0070C0"/>
                </a:solidFill>
                <a:latin typeface="Arial"/>
                <a:cs typeface="Arial"/>
              </a:rPr>
              <a:t>Resp</a:t>
            </a:r>
            <a:r>
              <a:rPr sz="2400" b="1" spc="5" dirty="0">
                <a:solidFill>
                  <a:srgbClr val="0070C0"/>
                </a:solidFill>
                <a:latin typeface="Arial"/>
                <a:cs typeface="Arial"/>
              </a:rPr>
              <a:t>i</a:t>
            </a:r>
            <a:r>
              <a:rPr sz="2400" b="1" dirty="0">
                <a:solidFill>
                  <a:srgbClr val="0070C0"/>
                </a:solidFill>
                <a:latin typeface="Arial"/>
                <a:cs typeface="Arial"/>
              </a:rPr>
              <a:t>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or</a:t>
            </a:r>
            <a:endParaRPr sz="2400">
              <a:latin typeface="Arial"/>
              <a:cs typeface="Arial"/>
            </a:endParaRPr>
          </a:p>
          <a:p>
            <a:pPr marL="355600" marR="7620" indent="-342900">
              <a:lnSpc>
                <a:spcPct val="100000"/>
              </a:lnSpc>
              <a:spcBef>
                <a:spcPts val="605"/>
              </a:spcBef>
              <a:buClr>
                <a:srgbClr val="0070C0"/>
              </a:buClr>
              <a:buFont typeface="Wingdings"/>
              <a:buChar char=""/>
              <a:tabLst>
                <a:tab pos="355600" algn="l"/>
              </a:tabLst>
            </a:pPr>
            <a:r>
              <a:rPr sz="2000" spc="-10" dirty="0">
                <a:latin typeface="Arial"/>
                <a:cs typeface="Arial"/>
              </a:rPr>
              <a:t>I</a:t>
            </a:r>
            <a:r>
              <a:rPr sz="2000" dirty="0">
                <a:latin typeface="Arial"/>
                <a:cs typeface="Arial"/>
              </a:rPr>
              <a:t>f</a:t>
            </a:r>
            <a:r>
              <a:rPr sz="2000" spc="-25" dirty="0">
                <a:latin typeface="Arial"/>
                <a:cs typeface="Arial"/>
              </a:rPr>
              <a:t> </a:t>
            </a:r>
            <a:r>
              <a:rPr sz="2000" dirty="0">
                <a:latin typeface="Arial"/>
                <a:cs typeface="Arial"/>
              </a:rPr>
              <a:t>a</a:t>
            </a:r>
            <a:r>
              <a:rPr sz="2000" spc="-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i</a:t>
            </a:r>
            <a:r>
              <a:rPr sz="2000" dirty="0">
                <a:latin typeface="Arial"/>
                <a:cs typeface="Arial"/>
              </a:rPr>
              <a:t>s u</a:t>
            </a:r>
            <a:r>
              <a:rPr sz="2000" spc="5" dirty="0">
                <a:latin typeface="Arial"/>
                <a:cs typeface="Arial"/>
              </a:rPr>
              <a:t>s</a:t>
            </a:r>
            <a:r>
              <a:rPr sz="2000" dirty="0">
                <a:latin typeface="Arial"/>
                <a:cs typeface="Arial"/>
              </a:rPr>
              <a:t>ed</a:t>
            </a:r>
            <a:r>
              <a:rPr sz="2000" spc="-30" dirty="0">
                <a:latin typeface="Arial"/>
                <a:cs typeface="Arial"/>
              </a:rPr>
              <a:t> </a:t>
            </a:r>
            <a:r>
              <a:rPr sz="2000" spc="-5" dirty="0">
                <a:latin typeface="Arial"/>
                <a:cs typeface="Arial"/>
              </a:rPr>
              <a:t>im</a:t>
            </a:r>
            <a:r>
              <a:rPr sz="2000" dirty="0">
                <a:latin typeface="Arial"/>
                <a:cs typeface="Arial"/>
              </a:rPr>
              <a:t>proper</a:t>
            </a:r>
            <a:r>
              <a:rPr sz="2000" spc="-5" dirty="0">
                <a:latin typeface="Arial"/>
                <a:cs typeface="Arial"/>
              </a:rPr>
              <a:t>l</a:t>
            </a:r>
            <a:r>
              <a:rPr sz="2000" dirty="0">
                <a:latin typeface="Arial"/>
                <a:cs typeface="Arial"/>
              </a:rPr>
              <a:t>y</a:t>
            </a:r>
            <a:r>
              <a:rPr sz="2000" spc="-35" dirty="0">
                <a:latin typeface="Arial"/>
                <a:cs typeface="Arial"/>
              </a:rPr>
              <a:t> </a:t>
            </a:r>
            <a:r>
              <a:rPr sz="2000" dirty="0">
                <a:latin typeface="Arial"/>
                <a:cs typeface="Arial"/>
              </a:rPr>
              <a:t>or</a:t>
            </a:r>
            <a:r>
              <a:rPr sz="2000" spc="-15" dirty="0">
                <a:latin typeface="Arial"/>
                <a:cs typeface="Arial"/>
              </a:rPr>
              <a:t> </a:t>
            </a:r>
            <a:r>
              <a:rPr sz="2000" dirty="0">
                <a:latin typeface="Arial"/>
                <a:cs typeface="Arial"/>
              </a:rPr>
              <a:t>not</a:t>
            </a:r>
            <a:r>
              <a:rPr sz="2000" spc="-25" dirty="0">
                <a:latin typeface="Arial"/>
                <a:cs typeface="Arial"/>
              </a:rPr>
              <a:t> </a:t>
            </a:r>
            <a:r>
              <a:rPr sz="2000" spc="5" dirty="0">
                <a:latin typeface="Arial"/>
                <a:cs typeface="Arial"/>
              </a:rPr>
              <a:t>k</a:t>
            </a:r>
            <a:r>
              <a:rPr sz="2000" dirty="0">
                <a:latin typeface="Arial"/>
                <a:cs typeface="Arial"/>
              </a:rPr>
              <a:t>ept</a:t>
            </a:r>
            <a:r>
              <a:rPr sz="2000" spc="-35" dirty="0">
                <a:latin typeface="Arial"/>
                <a:cs typeface="Arial"/>
              </a:rPr>
              <a:t> </a:t>
            </a:r>
            <a:r>
              <a:rPr sz="2000" spc="5" dirty="0">
                <a:latin typeface="Arial"/>
                <a:cs typeface="Arial"/>
              </a:rPr>
              <a:t>c</a:t>
            </a:r>
            <a:r>
              <a:rPr sz="2000" spc="-5" dirty="0">
                <a:latin typeface="Arial"/>
                <a:cs typeface="Arial"/>
              </a:rPr>
              <a:t>l</a:t>
            </a:r>
            <a:r>
              <a:rPr sz="2000" dirty="0">
                <a:latin typeface="Arial"/>
                <a:cs typeface="Arial"/>
              </a:rPr>
              <a:t>ean,</a:t>
            </a:r>
            <a:r>
              <a:rPr sz="2000" spc="-25" dirty="0">
                <a:latin typeface="Arial"/>
                <a:cs typeface="Arial"/>
              </a:rPr>
              <a:t> </a:t>
            </a:r>
            <a:r>
              <a:rPr sz="2000" spc="-5"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or </a:t>
            </a:r>
            <a:r>
              <a:rPr sz="2000" spc="-5" dirty="0">
                <a:latin typeface="Arial"/>
                <a:cs typeface="Arial"/>
              </a:rPr>
              <a:t>it</a:t>
            </a:r>
            <a:r>
              <a:rPr sz="2000" spc="5" dirty="0">
                <a:latin typeface="Arial"/>
                <a:cs typeface="Arial"/>
              </a:rPr>
              <a:t>s</a:t>
            </a:r>
            <a:r>
              <a:rPr sz="2000" dirty="0">
                <a:latin typeface="Arial"/>
                <a:cs typeface="Arial"/>
              </a:rPr>
              <a:t>e</a:t>
            </a:r>
            <a:r>
              <a:rPr sz="2000" spc="-5" dirty="0">
                <a:latin typeface="Arial"/>
                <a:cs typeface="Arial"/>
              </a:rPr>
              <a:t>l</a:t>
            </a:r>
            <a:r>
              <a:rPr sz="2000" dirty="0">
                <a:latin typeface="Arial"/>
                <a:cs typeface="Arial"/>
              </a:rPr>
              <a:t>f</a:t>
            </a:r>
            <a:r>
              <a:rPr sz="2000" spc="-10" dirty="0">
                <a:latin typeface="Arial"/>
                <a:cs typeface="Arial"/>
              </a:rPr>
              <a:t> </a:t>
            </a:r>
            <a:r>
              <a:rPr sz="2000" spc="5" dirty="0">
                <a:latin typeface="Arial"/>
                <a:cs typeface="Arial"/>
              </a:rPr>
              <a:t>c</a:t>
            </a:r>
            <a:r>
              <a:rPr sz="2000" dirty="0">
                <a:latin typeface="Arial"/>
                <a:cs typeface="Arial"/>
              </a:rPr>
              <a:t>an</a:t>
            </a:r>
            <a:r>
              <a:rPr sz="2000" spc="-30" dirty="0">
                <a:latin typeface="Arial"/>
                <a:cs typeface="Arial"/>
              </a:rPr>
              <a:t> </a:t>
            </a:r>
            <a:r>
              <a:rPr sz="2000" dirty="0">
                <a:latin typeface="Arial"/>
                <a:cs typeface="Arial"/>
              </a:rPr>
              <a:t>be</a:t>
            </a:r>
            <a:r>
              <a:rPr sz="2000" spc="5" dirty="0">
                <a:latin typeface="Arial"/>
                <a:cs typeface="Arial"/>
              </a:rPr>
              <a:t>c</a:t>
            </a:r>
            <a:r>
              <a:rPr sz="2000" dirty="0">
                <a:latin typeface="Arial"/>
                <a:cs typeface="Arial"/>
              </a:rPr>
              <a:t>o</a:t>
            </a:r>
            <a:r>
              <a:rPr sz="2000" spc="-5" dirty="0">
                <a:latin typeface="Arial"/>
                <a:cs typeface="Arial"/>
              </a:rPr>
              <a:t>m</a:t>
            </a:r>
            <a:r>
              <a:rPr sz="2000" dirty="0">
                <a:latin typeface="Arial"/>
                <a:cs typeface="Arial"/>
              </a:rPr>
              <a:t>e</a:t>
            </a:r>
            <a:r>
              <a:rPr sz="2000" spc="-30"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ha</a:t>
            </a:r>
            <a:r>
              <a:rPr sz="2000" spc="5" dirty="0">
                <a:latin typeface="Arial"/>
                <a:cs typeface="Arial"/>
              </a:rPr>
              <a:t>z</a:t>
            </a:r>
            <a:r>
              <a:rPr sz="2000" dirty="0">
                <a:latin typeface="Arial"/>
                <a:cs typeface="Arial"/>
              </a:rPr>
              <a:t>ard</a:t>
            </a:r>
            <a:r>
              <a:rPr sz="2000" spc="-40" dirty="0">
                <a:latin typeface="Arial"/>
                <a:cs typeface="Arial"/>
              </a:rPr>
              <a:t> </a:t>
            </a:r>
            <a:r>
              <a:rPr sz="2000" spc="-5" dirty="0">
                <a:latin typeface="Arial"/>
                <a:cs typeface="Arial"/>
              </a:rPr>
              <a:t>t</a:t>
            </a:r>
            <a:r>
              <a:rPr sz="2000" dirty="0">
                <a:latin typeface="Arial"/>
                <a:cs typeface="Arial"/>
              </a:rPr>
              <a:t>o</a:t>
            </a:r>
            <a:r>
              <a:rPr sz="2000" spc="-5" dirty="0">
                <a:latin typeface="Arial"/>
                <a:cs typeface="Arial"/>
              </a:rPr>
              <a:t> </a:t>
            </a:r>
            <a:r>
              <a:rPr sz="2000" spc="-10" dirty="0">
                <a:latin typeface="Arial"/>
                <a:cs typeface="Arial"/>
              </a:rPr>
              <a:t>t</a:t>
            </a:r>
            <a:r>
              <a:rPr sz="2000" dirty="0">
                <a:latin typeface="Arial"/>
                <a:cs typeface="Arial"/>
              </a:rPr>
              <a:t>he</a:t>
            </a:r>
            <a:r>
              <a:rPr sz="2000" spc="-20" dirty="0">
                <a:latin typeface="Arial"/>
                <a:cs typeface="Arial"/>
              </a:rPr>
              <a:t> </a:t>
            </a:r>
            <a:r>
              <a:rPr sz="2000" spc="5" dirty="0">
                <a:latin typeface="Arial"/>
                <a:cs typeface="Arial"/>
              </a:rPr>
              <a:t>w</a:t>
            </a:r>
            <a:r>
              <a:rPr sz="2000" dirty="0">
                <a:latin typeface="Arial"/>
                <a:cs typeface="Arial"/>
              </a:rPr>
              <a:t>or</a:t>
            </a:r>
            <a:r>
              <a:rPr sz="2000" spc="5" dirty="0">
                <a:latin typeface="Arial"/>
                <a:cs typeface="Arial"/>
              </a:rPr>
              <a:t>k</a:t>
            </a:r>
            <a:r>
              <a:rPr sz="2000" dirty="0">
                <a:latin typeface="Arial"/>
                <a:cs typeface="Arial"/>
              </a:rPr>
              <a:t>er</a:t>
            </a:r>
            <a:endParaRPr sz="2000">
              <a:latin typeface="Arial"/>
              <a:cs typeface="Arial"/>
            </a:endParaRPr>
          </a:p>
          <a:p>
            <a:pPr marL="355600" indent="-342900">
              <a:lnSpc>
                <a:spcPct val="100000"/>
              </a:lnSpc>
              <a:buClr>
                <a:srgbClr val="0070C0"/>
              </a:buClr>
              <a:buFont typeface="Wingdings"/>
              <a:buChar char=""/>
              <a:tabLst>
                <a:tab pos="355600" algn="l"/>
              </a:tabLst>
            </a:pPr>
            <a:r>
              <a:rPr sz="2000" spc="5" dirty="0">
                <a:latin typeface="Arial"/>
                <a:cs typeface="Arial"/>
              </a:rPr>
              <a:t>D</a:t>
            </a:r>
            <a:r>
              <a:rPr sz="2000" dirty="0">
                <a:latin typeface="Arial"/>
                <a:cs typeface="Arial"/>
              </a:rPr>
              <a:t>o</a:t>
            </a:r>
            <a:r>
              <a:rPr sz="2000" spc="-15" dirty="0">
                <a:latin typeface="Arial"/>
                <a:cs typeface="Arial"/>
              </a:rPr>
              <a:t> </a:t>
            </a:r>
            <a:r>
              <a:rPr sz="2000" dirty="0">
                <a:latin typeface="Arial"/>
                <a:cs typeface="Arial"/>
              </a:rPr>
              <a:t>not</a:t>
            </a:r>
            <a:r>
              <a:rPr sz="2000" spc="-25" dirty="0">
                <a:latin typeface="Arial"/>
                <a:cs typeface="Arial"/>
              </a:rPr>
              <a:t> </a:t>
            </a:r>
            <a:r>
              <a:rPr sz="2000" spc="5" dirty="0">
                <a:latin typeface="Arial"/>
                <a:cs typeface="Arial"/>
              </a:rPr>
              <a:t>w</a:t>
            </a:r>
            <a:r>
              <a:rPr sz="2000" dirty="0">
                <a:latin typeface="Arial"/>
                <a:cs typeface="Arial"/>
              </a:rPr>
              <a:t>ear</a:t>
            </a:r>
            <a:r>
              <a:rPr sz="2000" spc="-1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t</a:t>
            </a:r>
            <a:r>
              <a:rPr sz="2000" dirty="0">
                <a:latin typeface="Arial"/>
                <a:cs typeface="Arial"/>
              </a:rPr>
              <a:t>hat</a:t>
            </a:r>
            <a:r>
              <a:rPr sz="2000" spc="-25" dirty="0">
                <a:latin typeface="Arial"/>
                <a:cs typeface="Arial"/>
              </a:rPr>
              <a:t> </a:t>
            </a:r>
            <a:r>
              <a:rPr sz="2000" spc="-5" dirty="0">
                <a:latin typeface="Arial"/>
                <a:cs typeface="Arial"/>
              </a:rPr>
              <a:t>fi</a:t>
            </a:r>
            <a:r>
              <a:rPr sz="2000" spc="-10" dirty="0">
                <a:latin typeface="Arial"/>
                <a:cs typeface="Arial"/>
              </a:rPr>
              <a:t>t</a:t>
            </a:r>
            <a:r>
              <a:rPr sz="2000" dirty="0">
                <a:latin typeface="Arial"/>
                <a:cs typeface="Arial"/>
              </a:rPr>
              <a:t>s </a:t>
            </a:r>
            <a:r>
              <a:rPr sz="2000" spc="-5" dirty="0">
                <a:latin typeface="Arial"/>
                <a:cs typeface="Arial"/>
              </a:rPr>
              <a:t>im</a:t>
            </a:r>
            <a:r>
              <a:rPr sz="2000" dirty="0">
                <a:latin typeface="Arial"/>
                <a:cs typeface="Arial"/>
              </a:rPr>
              <a:t>proper</a:t>
            </a:r>
            <a:r>
              <a:rPr sz="2000" spc="-5" dirty="0">
                <a:latin typeface="Arial"/>
                <a:cs typeface="Arial"/>
              </a:rPr>
              <a:t>l</a:t>
            </a:r>
            <a:r>
              <a:rPr sz="2000" dirty="0">
                <a:latin typeface="Arial"/>
                <a:cs typeface="Arial"/>
              </a:rPr>
              <a:t>y</a:t>
            </a:r>
            <a:endParaRPr sz="2000">
              <a:latin typeface="Arial"/>
              <a:cs typeface="Arial"/>
            </a:endParaRPr>
          </a:p>
          <a:p>
            <a:pPr marL="355600" marR="5080" indent="-342900">
              <a:lnSpc>
                <a:spcPct val="100000"/>
              </a:lnSpc>
              <a:buClr>
                <a:srgbClr val="0070C0"/>
              </a:buClr>
              <a:buFont typeface="Wingdings"/>
              <a:buChar char=""/>
              <a:tabLst>
                <a:tab pos="355600" algn="l"/>
              </a:tabLst>
            </a:pPr>
            <a:r>
              <a:rPr sz="2000" spc="5" dirty="0">
                <a:latin typeface="Arial"/>
                <a:cs typeface="Arial"/>
              </a:rPr>
              <a:t>D</a:t>
            </a:r>
            <a:r>
              <a:rPr sz="2000" dirty="0">
                <a:latin typeface="Arial"/>
                <a:cs typeface="Arial"/>
              </a:rPr>
              <a:t>o</a:t>
            </a:r>
            <a:r>
              <a:rPr sz="2000" spc="-15" dirty="0">
                <a:latin typeface="Arial"/>
                <a:cs typeface="Arial"/>
              </a:rPr>
              <a:t> </a:t>
            </a:r>
            <a:r>
              <a:rPr sz="2000" dirty="0">
                <a:latin typeface="Arial"/>
                <a:cs typeface="Arial"/>
              </a:rPr>
              <a:t>not</a:t>
            </a:r>
            <a:r>
              <a:rPr sz="2000" spc="-25" dirty="0">
                <a:latin typeface="Arial"/>
                <a:cs typeface="Arial"/>
              </a:rPr>
              <a:t> </a:t>
            </a:r>
            <a:r>
              <a:rPr sz="2000" spc="5" dirty="0">
                <a:latin typeface="Arial"/>
                <a:cs typeface="Arial"/>
              </a:rPr>
              <a:t>w</a:t>
            </a:r>
            <a:r>
              <a:rPr sz="2000" dirty="0">
                <a:latin typeface="Arial"/>
                <a:cs typeface="Arial"/>
              </a:rPr>
              <a:t>ear</a:t>
            </a:r>
            <a:r>
              <a:rPr sz="2000" spc="-15" dirty="0">
                <a:latin typeface="Arial"/>
                <a:cs typeface="Arial"/>
              </a:rPr>
              <a:t> </a:t>
            </a:r>
            <a:r>
              <a:rPr sz="2000" spc="-10" dirty="0">
                <a:latin typeface="Arial"/>
                <a:cs typeface="Arial"/>
              </a:rPr>
              <a:t>y</a:t>
            </a:r>
            <a:r>
              <a:rPr sz="2000" dirty="0">
                <a:latin typeface="Arial"/>
                <a:cs typeface="Arial"/>
              </a:rPr>
              <a:t>our</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spc="-15" dirty="0">
                <a:latin typeface="Arial"/>
                <a:cs typeface="Arial"/>
              </a:rPr>
              <a:t>o</a:t>
            </a:r>
            <a:r>
              <a:rPr sz="2000" dirty="0">
                <a:latin typeface="Arial"/>
                <a:cs typeface="Arial"/>
              </a:rPr>
              <a:t>r</a:t>
            </a:r>
            <a:r>
              <a:rPr sz="2000" spc="-40" dirty="0">
                <a:latin typeface="Arial"/>
                <a:cs typeface="Arial"/>
              </a:rPr>
              <a:t> </a:t>
            </a:r>
            <a:r>
              <a:rPr sz="2000" spc="-5" dirty="0">
                <a:latin typeface="Arial"/>
                <a:cs typeface="Arial"/>
              </a:rPr>
              <a:t>i</a:t>
            </a:r>
            <a:r>
              <a:rPr sz="2000" dirty="0">
                <a:latin typeface="Arial"/>
                <a:cs typeface="Arial"/>
              </a:rPr>
              <a:t>n</a:t>
            </a:r>
            <a:r>
              <a:rPr sz="2000" spc="-10" dirty="0">
                <a:latin typeface="Arial"/>
                <a:cs typeface="Arial"/>
              </a:rPr>
              <a:t>t</a:t>
            </a:r>
            <a:r>
              <a:rPr sz="2000" dirty="0">
                <a:latin typeface="Arial"/>
                <a:cs typeface="Arial"/>
              </a:rPr>
              <a:t>o</a:t>
            </a:r>
            <a:r>
              <a:rPr sz="2000" spc="-15" dirty="0">
                <a:latin typeface="Arial"/>
                <a:cs typeface="Arial"/>
              </a:rPr>
              <a:t> </a:t>
            </a:r>
            <a:r>
              <a:rPr sz="2000" dirty="0">
                <a:latin typeface="Arial"/>
                <a:cs typeface="Arial"/>
              </a:rPr>
              <a:t>a</a:t>
            </a:r>
            <a:r>
              <a:rPr sz="2000" spc="-5" dirty="0">
                <a:latin typeface="Arial"/>
                <a:cs typeface="Arial"/>
              </a:rPr>
              <a:t>tm</a:t>
            </a:r>
            <a:r>
              <a:rPr sz="2000" dirty="0">
                <a:latin typeface="Arial"/>
                <a:cs typeface="Arial"/>
              </a:rPr>
              <a:t>o</a:t>
            </a:r>
            <a:r>
              <a:rPr sz="2000" spc="5" dirty="0">
                <a:latin typeface="Arial"/>
                <a:cs typeface="Arial"/>
              </a:rPr>
              <a:t>s</a:t>
            </a:r>
            <a:r>
              <a:rPr sz="2000" dirty="0">
                <a:latin typeface="Arial"/>
                <a:cs typeface="Arial"/>
              </a:rPr>
              <a:t>pher</a:t>
            </a:r>
            <a:r>
              <a:rPr sz="2000" spc="-15" dirty="0">
                <a:latin typeface="Arial"/>
                <a:cs typeface="Arial"/>
              </a:rPr>
              <a:t>e</a:t>
            </a:r>
            <a:r>
              <a:rPr sz="2000" dirty="0">
                <a:latin typeface="Arial"/>
                <a:cs typeface="Arial"/>
              </a:rPr>
              <a:t>s</a:t>
            </a:r>
            <a:r>
              <a:rPr sz="2000" spc="-50" dirty="0">
                <a:latin typeface="Arial"/>
                <a:cs typeface="Arial"/>
              </a:rPr>
              <a:t> </a:t>
            </a:r>
            <a:r>
              <a:rPr sz="2000" spc="5" dirty="0">
                <a:latin typeface="Arial"/>
                <a:cs typeface="Arial"/>
              </a:rPr>
              <a:t>c</a:t>
            </a:r>
            <a:r>
              <a:rPr sz="2000" dirty="0">
                <a:latin typeface="Arial"/>
                <a:cs typeface="Arial"/>
              </a:rPr>
              <a:t>on</a:t>
            </a:r>
            <a:r>
              <a:rPr sz="2000" spc="-5" dirty="0">
                <a:latin typeface="Arial"/>
                <a:cs typeface="Arial"/>
              </a:rPr>
              <a:t>t</a:t>
            </a:r>
            <a:r>
              <a:rPr sz="2000" dirty="0">
                <a:latin typeface="Arial"/>
                <a:cs typeface="Arial"/>
              </a:rPr>
              <a:t>a</a:t>
            </a:r>
            <a:r>
              <a:rPr sz="2000" spc="-5" dirty="0">
                <a:latin typeface="Arial"/>
                <a:cs typeface="Arial"/>
              </a:rPr>
              <a:t>i</a:t>
            </a:r>
            <a:r>
              <a:rPr sz="2000" dirty="0">
                <a:latin typeface="Arial"/>
                <a:cs typeface="Arial"/>
              </a:rPr>
              <a:t>n</a:t>
            </a:r>
            <a:r>
              <a:rPr sz="2000" spc="-5" dirty="0">
                <a:latin typeface="Arial"/>
                <a:cs typeface="Arial"/>
              </a:rPr>
              <a:t>i</a:t>
            </a:r>
            <a:r>
              <a:rPr sz="2000" dirty="0">
                <a:latin typeface="Arial"/>
                <a:cs typeface="Arial"/>
              </a:rPr>
              <a:t>ng </a:t>
            </a:r>
            <a:r>
              <a:rPr sz="2000" spc="5" dirty="0">
                <a:latin typeface="Arial"/>
                <a:cs typeface="Arial"/>
              </a:rPr>
              <a:t>c</a:t>
            </a:r>
            <a:r>
              <a:rPr sz="2000" dirty="0">
                <a:latin typeface="Arial"/>
                <a:cs typeface="Arial"/>
              </a:rPr>
              <a:t>on</a:t>
            </a:r>
            <a:r>
              <a:rPr sz="2000" spc="-10" dirty="0">
                <a:latin typeface="Arial"/>
                <a:cs typeface="Arial"/>
              </a:rPr>
              <a:t>t</a:t>
            </a:r>
            <a:r>
              <a:rPr sz="2000" dirty="0">
                <a:latin typeface="Arial"/>
                <a:cs typeface="Arial"/>
              </a:rPr>
              <a:t>a</a:t>
            </a:r>
            <a:r>
              <a:rPr sz="2000" spc="-5" dirty="0">
                <a:latin typeface="Arial"/>
                <a:cs typeface="Arial"/>
              </a:rPr>
              <a:t>mi</a:t>
            </a:r>
            <a:r>
              <a:rPr sz="2000" dirty="0">
                <a:latin typeface="Arial"/>
                <a:cs typeface="Arial"/>
              </a:rPr>
              <a:t>nan</a:t>
            </a:r>
            <a:r>
              <a:rPr sz="2000" spc="-10" dirty="0">
                <a:latin typeface="Arial"/>
                <a:cs typeface="Arial"/>
              </a:rPr>
              <a:t>t</a:t>
            </a:r>
            <a:r>
              <a:rPr sz="2000" dirty="0">
                <a:latin typeface="Arial"/>
                <a:cs typeface="Arial"/>
              </a:rPr>
              <a:t>s</a:t>
            </a:r>
            <a:r>
              <a:rPr sz="2000" spc="-50" dirty="0">
                <a:latin typeface="Arial"/>
                <a:cs typeface="Arial"/>
              </a:rPr>
              <a:t> </a:t>
            </a:r>
            <a:r>
              <a:rPr sz="2000" spc="-10" dirty="0">
                <a:latin typeface="Arial"/>
                <a:cs typeface="Arial"/>
              </a:rPr>
              <a:t>f</a:t>
            </a:r>
            <a:r>
              <a:rPr sz="2000" dirty="0">
                <a:latin typeface="Arial"/>
                <a:cs typeface="Arial"/>
              </a:rPr>
              <a:t>or</a:t>
            </a:r>
            <a:r>
              <a:rPr sz="2000" spc="-15" dirty="0">
                <a:latin typeface="Arial"/>
                <a:cs typeface="Arial"/>
              </a:rPr>
              <a:t> </a:t>
            </a:r>
            <a:r>
              <a:rPr sz="2000" spc="5" dirty="0">
                <a:latin typeface="Arial"/>
                <a:cs typeface="Arial"/>
              </a:rPr>
              <a:t>w</a:t>
            </a:r>
            <a:r>
              <a:rPr sz="2000" dirty="0">
                <a:latin typeface="Arial"/>
                <a:cs typeface="Arial"/>
              </a:rPr>
              <a:t>h</a:t>
            </a:r>
            <a:r>
              <a:rPr sz="2000" spc="-5" dirty="0">
                <a:latin typeface="Arial"/>
                <a:cs typeface="Arial"/>
              </a:rPr>
              <a:t>i</a:t>
            </a:r>
            <a:r>
              <a:rPr sz="2000" spc="5" dirty="0">
                <a:latin typeface="Arial"/>
                <a:cs typeface="Arial"/>
              </a:rPr>
              <a:t>c</a:t>
            </a:r>
            <a:r>
              <a:rPr sz="2000" dirty="0">
                <a:latin typeface="Arial"/>
                <a:cs typeface="Arial"/>
              </a:rPr>
              <a:t>h</a:t>
            </a:r>
            <a:r>
              <a:rPr sz="2000" spc="-15" dirty="0">
                <a:latin typeface="Arial"/>
                <a:cs typeface="Arial"/>
              </a:rPr>
              <a:t> </a:t>
            </a:r>
            <a:r>
              <a:rPr sz="2000" spc="-10" dirty="0">
                <a:latin typeface="Arial"/>
                <a:cs typeface="Arial"/>
              </a:rPr>
              <a:t>y</a:t>
            </a:r>
            <a:r>
              <a:rPr sz="2000" dirty="0">
                <a:latin typeface="Arial"/>
                <a:cs typeface="Arial"/>
              </a:rPr>
              <a:t>our</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i</a:t>
            </a:r>
            <a:r>
              <a:rPr sz="2000" dirty="0">
                <a:latin typeface="Arial"/>
                <a:cs typeface="Arial"/>
              </a:rPr>
              <a:t>s</a:t>
            </a:r>
            <a:r>
              <a:rPr sz="2000" spc="-10" dirty="0">
                <a:latin typeface="Arial"/>
                <a:cs typeface="Arial"/>
              </a:rPr>
              <a:t> </a:t>
            </a:r>
            <a:r>
              <a:rPr sz="2000" dirty="0">
                <a:latin typeface="Arial"/>
                <a:cs typeface="Arial"/>
              </a:rPr>
              <a:t>not</a:t>
            </a:r>
            <a:r>
              <a:rPr sz="2000" spc="-25" dirty="0">
                <a:latin typeface="Arial"/>
                <a:cs typeface="Arial"/>
              </a:rPr>
              <a:t> </a:t>
            </a:r>
            <a:r>
              <a:rPr sz="2000" dirty="0">
                <a:latin typeface="Arial"/>
                <a:cs typeface="Arial"/>
              </a:rPr>
              <a:t>de</a:t>
            </a:r>
            <a:r>
              <a:rPr sz="2000" spc="5" dirty="0">
                <a:latin typeface="Arial"/>
                <a:cs typeface="Arial"/>
              </a:rPr>
              <a:t>s</a:t>
            </a:r>
            <a:r>
              <a:rPr sz="2000" spc="-5" dirty="0">
                <a:latin typeface="Arial"/>
                <a:cs typeface="Arial"/>
              </a:rPr>
              <a:t>i</a:t>
            </a:r>
            <a:r>
              <a:rPr sz="2000" dirty="0">
                <a:latin typeface="Arial"/>
                <a:cs typeface="Arial"/>
              </a:rPr>
              <a:t>gned</a:t>
            </a:r>
            <a:r>
              <a:rPr sz="2000" spc="-30" dirty="0">
                <a:latin typeface="Arial"/>
                <a:cs typeface="Arial"/>
              </a:rPr>
              <a:t> </a:t>
            </a:r>
            <a:r>
              <a:rPr sz="2000" spc="-5" dirty="0">
                <a:latin typeface="Arial"/>
                <a:cs typeface="Arial"/>
              </a:rPr>
              <a:t>t</a:t>
            </a:r>
            <a:r>
              <a:rPr sz="2000" dirty="0">
                <a:latin typeface="Arial"/>
                <a:cs typeface="Arial"/>
              </a:rPr>
              <a:t>o</a:t>
            </a:r>
            <a:r>
              <a:rPr sz="2000" spc="-5" dirty="0">
                <a:latin typeface="Arial"/>
                <a:cs typeface="Arial"/>
              </a:rPr>
              <a:t> </a:t>
            </a:r>
            <a:r>
              <a:rPr sz="2000" dirty="0">
                <a:latin typeface="Arial"/>
                <a:cs typeface="Arial"/>
              </a:rPr>
              <a:t>pro</a:t>
            </a:r>
            <a:r>
              <a:rPr sz="2000" spc="-10" dirty="0">
                <a:latin typeface="Arial"/>
                <a:cs typeface="Arial"/>
              </a:rPr>
              <a:t>t</a:t>
            </a:r>
            <a:r>
              <a:rPr sz="2000" dirty="0">
                <a:latin typeface="Arial"/>
                <a:cs typeface="Arial"/>
              </a:rPr>
              <a:t>e</a:t>
            </a:r>
            <a:r>
              <a:rPr sz="2000" spc="5" dirty="0">
                <a:latin typeface="Arial"/>
                <a:cs typeface="Arial"/>
              </a:rPr>
              <a:t>c</a:t>
            </a:r>
            <a:r>
              <a:rPr sz="2000" dirty="0">
                <a:latin typeface="Arial"/>
                <a:cs typeface="Arial"/>
              </a:rPr>
              <a:t>t aga</a:t>
            </a:r>
            <a:r>
              <a:rPr sz="2000" spc="-5" dirty="0">
                <a:latin typeface="Arial"/>
                <a:cs typeface="Arial"/>
              </a:rPr>
              <a:t>i</a:t>
            </a:r>
            <a:r>
              <a:rPr sz="2000" dirty="0">
                <a:latin typeface="Arial"/>
                <a:cs typeface="Arial"/>
              </a:rPr>
              <a:t>n</a:t>
            </a:r>
            <a:r>
              <a:rPr sz="2000" spc="5" dirty="0">
                <a:latin typeface="Arial"/>
                <a:cs typeface="Arial"/>
              </a:rPr>
              <a:t>s</a:t>
            </a:r>
            <a:r>
              <a:rPr sz="2000" spc="-10" dirty="0">
                <a:latin typeface="Arial"/>
                <a:cs typeface="Arial"/>
              </a:rPr>
              <a:t>t</a:t>
            </a:r>
            <a:r>
              <a:rPr sz="2000" dirty="0">
                <a:latin typeface="Arial"/>
                <a:cs typeface="Arial"/>
              </a:rPr>
              <a:t>:</a:t>
            </a:r>
            <a:endParaRPr sz="2000">
              <a:latin typeface="Arial"/>
              <a:cs typeface="Arial"/>
            </a:endParaRPr>
          </a:p>
          <a:p>
            <a:pPr marL="757555" marR="2595245" lvl="1" indent="-348615">
              <a:lnSpc>
                <a:spcPts val="2400"/>
              </a:lnSpc>
              <a:spcBef>
                <a:spcPts val="75"/>
              </a:spcBef>
              <a:buClr>
                <a:srgbClr val="0070C0"/>
              </a:buClr>
              <a:buFont typeface="Wingdings"/>
              <a:buChar char=""/>
              <a:tabLst>
                <a:tab pos="751840" algn="l"/>
              </a:tabLst>
            </a:pPr>
            <a:r>
              <a:rPr sz="2000" spc="-5" dirty="0">
                <a:latin typeface="Arial"/>
                <a:cs typeface="Arial"/>
              </a:rPr>
              <a:t>F</a:t>
            </a:r>
            <a:r>
              <a:rPr sz="2000" dirty="0">
                <a:latin typeface="Arial"/>
                <a:cs typeface="Arial"/>
              </a:rPr>
              <a:t>or</a:t>
            </a:r>
            <a:r>
              <a:rPr sz="2000" spc="-15"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a</a:t>
            </a:r>
            <a:r>
              <a:rPr sz="2000" spc="-5" dirty="0">
                <a:latin typeface="Arial"/>
                <a:cs typeface="Arial"/>
              </a:rPr>
              <a:t>m</a:t>
            </a:r>
            <a:r>
              <a:rPr sz="2000" dirty="0">
                <a:latin typeface="Arial"/>
                <a:cs typeface="Arial"/>
              </a:rPr>
              <a:t>p</a:t>
            </a:r>
            <a:r>
              <a:rPr sz="2000" spc="-5" dirty="0">
                <a:latin typeface="Arial"/>
                <a:cs typeface="Arial"/>
              </a:rPr>
              <a:t>l</a:t>
            </a:r>
            <a:r>
              <a:rPr sz="2000" dirty="0">
                <a:latin typeface="Arial"/>
                <a:cs typeface="Arial"/>
              </a:rPr>
              <a:t>e,</a:t>
            </a:r>
            <a:r>
              <a:rPr sz="2000" spc="-2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dirty="0">
                <a:latin typeface="Arial"/>
                <a:cs typeface="Arial"/>
              </a:rPr>
              <a:t>de</a:t>
            </a:r>
            <a:r>
              <a:rPr sz="2000" spc="5" dirty="0">
                <a:latin typeface="Arial"/>
                <a:cs typeface="Arial"/>
              </a:rPr>
              <a:t>s</a:t>
            </a:r>
            <a:r>
              <a:rPr sz="2000" spc="-5" dirty="0">
                <a:latin typeface="Arial"/>
                <a:cs typeface="Arial"/>
              </a:rPr>
              <a:t>i</a:t>
            </a:r>
            <a:r>
              <a:rPr sz="2000" dirty="0">
                <a:latin typeface="Arial"/>
                <a:cs typeface="Arial"/>
              </a:rPr>
              <a:t>gned</a:t>
            </a:r>
            <a:r>
              <a:rPr sz="2000" spc="-30" dirty="0">
                <a:latin typeface="Arial"/>
                <a:cs typeface="Arial"/>
              </a:rPr>
              <a:t> </a:t>
            </a:r>
            <a:r>
              <a:rPr sz="2000" spc="-10" dirty="0">
                <a:latin typeface="Arial"/>
                <a:cs typeface="Arial"/>
              </a:rPr>
              <a:t>t</a:t>
            </a:r>
            <a:r>
              <a:rPr sz="2000" dirty="0">
                <a:latin typeface="Arial"/>
                <a:cs typeface="Arial"/>
              </a:rPr>
              <a:t>o </a:t>
            </a:r>
            <a:r>
              <a:rPr sz="2000" spc="-10" dirty="0">
                <a:latin typeface="Arial"/>
                <a:cs typeface="Arial"/>
              </a:rPr>
              <a:t>f</a:t>
            </a:r>
            <a:r>
              <a:rPr sz="2000" spc="-5" dirty="0">
                <a:latin typeface="Arial"/>
                <a:cs typeface="Arial"/>
              </a:rPr>
              <a:t>il</a:t>
            </a:r>
            <a:r>
              <a:rPr sz="2000" spc="-10" dirty="0">
                <a:latin typeface="Arial"/>
                <a:cs typeface="Arial"/>
              </a:rPr>
              <a:t>t</a:t>
            </a:r>
            <a:r>
              <a:rPr sz="2000" dirty="0">
                <a:latin typeface="Arial"/>
                <a:cs typeface="Arial"/>
              </a:rPr>
              <a:t>er du</a:t>
            </a:r>
            <a:r>
              <a:rPr sz="2000" spc="5" dirty="0">
                <a:latin typeface="Arial"/>
                <a:cs typeface="Arial"/>
              </a:rPr>
              <a:t>s</a:t>
            </a:r>
            <a:r>
              <a:rPr sz="2000" dirty="0">
                <a:latin typeface="Arial"/>
                <a:cs typeface="Arial"/>
              </a:rPr>
              <a:t>t</a:t>
            </a:r>
            <a:r>
              <a:rPr sz="2000" spc="-35" dirty="0">
                <a:latin typeface="Arial"/>
                <a:cs typeface="Arial"/>
              </a:rPr>
              <a:t> </a:t>
            </a:r>
            <a:r>
              <a:rPr sz="2000" dirty="0">
                <a:latin typeface="Arial"/>
                <a:cs typeface="Arial"/>
              </a:rPr>
              <a:t>par</a:t>
            </a:r>
            <a:r>
              <a:rPr sz="2000" spc="-5" dirty="0">
                <a:latin typeface="Arial"/>
                <a:cs typeface="Arial"/>
              </a:rPr>
              <a:t>ti</a:t>
            </a:r>
            <a:r>
              <a:rPr sz="2000" spc="5" dirty="0">
                <a:latin typeface="Arial"/>
                <a:cs typeface="Arial"/>
              </a:rPr>
              <a:t>c</a:t>
            </a:r>
            <a:r>
              <a:rPr sz="2000" spc="-5" dirty="0">
                <a:latin typeface="Arial"/>
                <a:cs typeface="Arial"/>
              </a:rPr>
              <a:t>l</a:t>
            </a:r>
            <a:r>
              <a:rPr sz="2000" dirty="0">
                <a:latin typeface="Arial"/>
                <a:cs typeface="Arial"/>
              </a:rPr>
              <a:t>es</a:t>
            </a:r>
            <a:r>
              <a:rPr sz="2000" spc="-25" dirty="0">
                <a:latin typeface="Arial"/>
                <a:cs typeface="Arial"/>
              </a:rPr>
              <a:t> </a:t>
            </a:r>
            <a:r>
              <a:rPr sz="2000" spc="5" dirty="0">
                <a:latin typeface="Arial"/>
                <a:cs typeface="Arial"/>
              </a:rPr>
              <a:t>w</a:t>
            </a:r>
            <a:r>
              <a:rPr sz="2000" spc="-5" dirty="0">
                <a:latin typeface="Arial"/>
                <a:cs typeface="Arial"/>
              </a:rPr>
              <a:t>il</a:t>
            </a:r>
            <a:r>
              <a:rPr sz="2000" dirty="0">
                <a:latin typeface="Arial"/>
                <a:cs typeface="Arial"/>
              </a:rPr>
              <a:t>l</a:t>
            </a:r>
            <a:r>
              <a:rPr sz="2000" spc="5" dirty="0">
                <a:latin typeface="Arial"/>
                <a:cs typeface="Arial"/>
              </a:rPr>
              <a:t> </a:t>
            </a:r>
            <a:r>
              <a:rPr sz="2000" dirty="0">
                <a:latin typeface="Arial"/>
                <a:cs typeface="Arial"/>
              </a:rPr>
              <a:t>not</a:t>
            </a:r>
            <a:r>
              <a:rPr sz="2000" spc="-25" dirty="0">
                <a:latin typeface="Arial"/>
                <a:cs typeface="Arial"/>
              </a:rPr>
              <a:t> </a:t>
            </a:r>
            <a:r>
              <a:rPr sz="2000" dirty="0">
                <a:latin typeface="Arial"/>
                <a:cs typeface="Arial"/>
              </a:rPr>
              <a:t>pro</a:t>
            </a:r>
            <a:r>
              <a:rPr sz="2000" spc="-10" dirty="0">
                <a:latin typeface="Arial"/>
                <a:cs typeface="Arial"/>
              </a:rPr>
              <a:t>t</a:t>
            </a:r>
            <a:r>
              <a:rPr sz="2000" dirty="0">
                <a:latin typeface="Arial"/>
                <a:cs typeface="Arial"/>
              </a:rPr>
              <a:t>e</a:t>
            </a:r>
            <a:r>
              <a:rPr sz="2000" spc="5" dirty="0">
                <a:latin typeface="Arial"/>
                <a:cs typeface="Arial"/>
              </a:rPr>
              <a:t>c</a:t>
            </a:r>
            <a:r>
              <a:rPr sz="2000" dirty="0">
                <a:latin typeface="Arial"/>
                <a:cs typeface="Arial"/>
              </a:rPr>
              <a:t>t</a:t>
            </a:r>
            <a:r>
              <a:rPr sz="2000" spc="-50" dirty="0">
                <a:latin typeface="Arial"/>
                <a:cs typeface="Arial"/>
              </a:rPr>
              <a:t> </a:t>
            </a:r>
            <a:r>
              <a:rPr sz="2000" spc="-10" dirty="0">
                <a:latin typeface="Arial"/>
                <a:cs typeface="Arial"/>
              </a:rPr>
              <a:t>y</a:t>
            </a:r>
            <a:r>
              <a:rPr sz="2000" dirty="0">
                <a:latin typeface="Arial"/>
                <a:cs typeface="Arial"/>
              </a:rPr>
              <a:t>ou aga</a:t>
            </a:r>
            <a:r>
              <a:rPr sz="2000" spc="-5" dirty="0">
                <a:latin typeface="Arial"/>
                <a:cs typeface="Arial"/>
              </a:rPr>
              <a:t>i</a:t>
            </a:r>
            <a:r>
              <a:rPr sz="2000" dirty="0">
                <a:latin typeface="Arial"/>
                <a:cs typeface="Arial"/>
              </a:rPr>
              <a:t>n</a:t>
            </a:r>
            <a:r>
              <a:rPr sz="2000" spc="5" dirty="0">
                <a:latin typeface="Arial"/>
                <a:cs typeface="Arial"/>
              </a:rPr>
              <a:t>s</a:t>
            </a:r>
            <a:r>
              <a:rPr sz="2000" dirty="0">
                <a:latin typeface="Arial"/>
                <a:cs typeface="Arial"/>
              </a:rPr>
              <a:t>t</a:t>
            </a:r>
            <a:r>
              <a:rPr sz="2000" spc="-35" dirty="0">
                <a:latin typeface="Arial"/>
                <a:cs typeface="Arial"/>
              </a:rPr>
              <a:t> </a:t>
            </a:r>
            <a:r>
              <a:rPr sz="2000" dirty="0">
                <a:latin typeface="Arial"/>
                <a:cs typeface="Arial"/>
              </a:rPr>
              <a:t>ga</a:t>
            </a:r>
            <a:r>
              <a:rPr sz="2000" spc="5" dirty="0">
                <a:latin typeface="Arial"/>
                <a:cs typeface="Arial"/>
              </a:rPr>
              <a:t>s</a:t>
            </a:r>
            <a:r>
              <a:rPr sz="2000" dirty="0">
                <a:latin typeface="Arial"/>
                <a:cs typeface="Arial"/>
              </a:rPr>
              <a:t>e</a:t>
            </a:r>
            <a:r>
              <a:rPr sz="2000" spc="5" dirty="0">
                <a:latin typeface="Arial"/>
                <a:cs typeface="Arial"/>
              </a:rPr>
              <a:t>s</a:t>
            </a:r>
            <a:r>
              <a:rPr sz="2000" dirty="0">
                <a:latin typeface="Arial"/>
                <a:cs typeface="Arial"/>
              </a:rPr>
              <a:t>,</a:t>
            </a:r>
            <a:r>
              <a:rPr sz="2000" spc="-35" dirty="0">
                <a:latin typeface="Arial"/>
                <a:cs typeface="Arial"/>
              </a:rPr>
              <a:t> </a:t>
            </a:r>
            <a:r>
              <a:rPr sz="2000" spc="-10" dirty="0">
                <a:latin typeface="Arial"/>
                <a:cs typeface="Arial"/>
              </a:rPr>
              <a:t>v</a:t>
            </a:r>
            <a:r>
              <a:rPr sz="2000" dirty="0">
                <a:latin typeface="Arial"/>
                <a:cs typeface="Arial"/>
              </a:rPr>
              <a:t>apor</a:t>
            </a:r>
            <a:r>
              <a:rPr sz="2000" spc="5" dirty="0">
                <a:latin typeface="Arial"/>
                <a:cs typeface="Arial"/>
              </a:rPr>
              <a:t>s</a:t>
            </a:r>
            <a:r>
              <a:rPr sz="2000" dirty="0">
                <a:latin typeface="Arial"/>
                <a:cs typeface="Arial"/>
              </a:rPr>
              <a:t>,</a:t>
            </a:r>
            <a:r>
              <a:rPr sz="2000" spc="-35" dirty="0">
                <a:latin typeface="Arial"/>
                <a:cs typeface="Arial"/>
              </a:rPr>
              <a:t> </a:t>
            </a:r>
            <a:r>
              <a:rPr sz="2000" dirty="0">
                <a:latin typeface="Arial"/>
                <a:cs typeface="Arial"/>
              </a:rPr>
              <a:t>or</a:t>
            </a:r>
            <a:r>
              <a:rPr sz="2000" spc="-25" dirty="0">
                <a:latin typeface="Arial"/>
                <a:cs typeface="Arial"/>
              </a:rPr>
              <a:t> </a:t>
            </a:r>
            <a:r>
              <a:rPr sz="2000" spc="-10" dirty="0">
                <a:latin typeface="Arial"/>
                <a:cs typeface="Arial"/>
              </a:rPr>
              <a:t>v</a:t>
            </a:r>
            <a:r>
              <a:rPr sz="2000" dirty="0">
                <a:latin typeface="Arial"/>
                <a:cs typeface="Arial"/>
              </a:rPr>
              <a:t>ery</a:t>
            </a:r>
            <a:r>
              <a:rPr sz="2000" spc="-10" dirty="0">
                <a:latin typeface="Arial"/>
                <a:cs typeface="Arial"/>
              </a:rPr>
              <a:t> </a:t>
            </a:r>
            <a:r>
              <a:rPr sz="2000" spc="5" dirty="0">
                <a:latin typeface="Arial"/>
                <a:cs typeface="Arial"/>
              </a:rPr>
              <a:t>s</a:t>
            </a:r>
            <a:r>
              <a:rPr sz="2000" spc="-5" dirty="0">
                <a:latin typeface="Arial"/>
                <a:cs typeface="Arial"/>
              </a:rPr>
              <a:t>m</a:t>
            </a:r>
            <a:r>
              <a:rPr sz="2000" dirty="0">
                <a:latin typeface="Arial"/>
                <a:cs typeface="Arial"/>
              </a:rPr>
              <a:t>a</a:t>
            </a:r>
            <a:r>
              <a:rPr sz="2000" spc="-5" dirty="0">
                <a:latin typeface="Arial"/>
                <a:cs typeface="Arial"/>
              </a:rPr>
              <a:t>l</a:t>
            </a:r>
            <a:r>
              <a:rPr sz="2000" dirty="0">
                <a:latin typeface="Arial"/>
                <a:cs typeface="Arial"/>
              </a:rPr>
              <a:t>l </a:t>
            </a:r>
            <a:r>
              <a:rPr sz="2000" spc="5" dirty="0">
                <a:latin typeface="Arial"/>
                <a:cs typeface="Arial"/>
              </a:rPr>
              <a:t>s</a:t>
            </a:r>
            <a:r>
              <a:rPr sz="2000" dirty="0">
                <a:latin typeface="Arial"/>
                <a:cs typeface="Arial"/>
              </a:rPr>
              <a:t>o</a:t>
            </a:r>
            <a:r>
              <a:rPr sz="2000" spc="-5" dirty="0">
                <a:latin typeface="Arial"/>
                <a:cs typeface="Arial"/>
              </a:rPr>
              <a:t>li</a:t>
            </a:r>
            <a:r>
              <a:rPr sz="2000" dirty="0">
                <a:latin typeface="Arial"/>
                <a:cs typeface="Arial"/>
              </a:rPr>
              <a:t>d</a:t>
            </a:r>
            <a:r>
              <a:rPr sz="2000" spc="-5" dirty="0">
                <a:latin typeface="Arial"/>
                <a:cs typeface="Arial"/>
              </a:rPr>
              <a:t> </a:t>
            </a:r>
            <a:r>
              <a:rPr sz="2000" dirty="0">
                <a:latin typeface="Arial"/>
                <a:cs typeface="Arial"/>
              </a:rPr>
              <a:t>par</a:t>
            </a:r>
            <a:r>
              <a:rPr sz="2000" spc="-10" dirty="0">
                <a:latin typeface="Arial"/>
                <a:cs typeface="Arial"/>
              </a:rPr>
              <a:t>t</a:t>
            </a:r>
            <a:r>
              <a:rPr sz="2000" spc="-5" dirty="0">
                <a:latin typeface="Arial"/>
                <a:cs typeface="Arial"/>
              </a:rPr>
              <a:t>i</a:t>
            </a:r>
            <a:r>
              <a:rPr sz="2000" spc="5" dirty="0">
                <a:latin typeface="Arial"/>
                <a:cs typeface="Arial"/>
              </a:rPr>
              <a:t>c</a:t>
            </a:r>
            <a:r>
              <a:rPr sz="2000" spc="-5" dirty="0">
                <a:latin typeface="Arial"/>
                <a:cs typeface="Arial"/>
              </a:rPr>
              <a:t>l</a:t>
            </a:r>
            <a:r>
              <a:rPr sz="2000" dirty="0">
                <a:latin typeface="Arial"/>
                <a:cs typeface="Arial"/>
              </a:rPr>
              <a:t>es</a:t>
            </a:r>
            <a:r>
              <a:rPr sz="2000" spc="-40" dirty="0">
                <a:latin typeface="Arial"/>
                <a:cs typeface="Arial"/>
              </a:rPr>
              <a:t> </a:t>
            </a:r>
            <a:r>
              <a:rPr sz="2000" dirty="0">
                <a:latin typeface="Arial"/>
                <a:cs typeface="Arial"/>
              </a:rPr>
              <a:t>of</a:t>
            </a:r>
            <a:r>
              <a:rPr sz="2000" spc="-10" dirty="0">
                <a:latin typeface="Arial"/>
                <a:cs typeface="Arial"/>
              </a:rPr>
              <a:t> f</a:t>
            </a:r>
            <a:r>
              <a:rPr sz="2000" dirty="0">
                <a:latin typeface="Arial"/>
                <a:cs typeface="Arial"/>
              </a:rPr>
              <a:t>u</a:t>
            </a:r>
            <a:r>
              <a:rPr sz="2000" spc="-5" dirty="0">
                <a:latin typeface="Arial"/>
                <a:cs typeface="Arial"/>
              </a:rPr>
              <a:t>m</a:t>
            </a:r>
            <a:r>
              <a:rPr sz="2000" dirty="0">
                <a:latin typeface="Arial"/>
                <a:cs typeface="Arial"/>
              </a:rPr>
              <a:t>es</a:t>
            </a:r>
            <a:r>
              <a:rPr sz="2000" spc="-25" dirty="0">
                <a:latin typeface="Arial"/>
                <a:cs typeface="Arial"/>
              </a:rPr>
              <a:t> </a:t>
            </a:r>
            <a:r>
              <a:rPr sz="2000" dirty="0">
                <a:latin typeface="Arial"/>
                <a:cs typeface="Arial"/>
              </a:rPr>
              <a:t>or</a:t>
            </a:r>
            <a:r>
              <a:rPr sz="2000" spc="-15" dirty="0">
                <a:latin typeface="Arial"/>
                <a:cs typeface="Arial"/>
              </a:rPr>
              <a:t> </a:t>
            </a:r>
            <a:r>
              <a:rPr sz="2000" spc="5" dirty="0">
                <a:latin typeface="Arial"/>
                <a:cs typeface="Arial"/>
              </a:rPr>
              <a:t>s</a:t>
            </a:r>
            <a:r>
              <a:rPr sz="2000" spc="-5" dirty="0">
                <a:latin typeface="Arial"/>
                <a:cs typeface="Arial"/>
              </a:rPr>
              <a:t>m</a:t>
            </a:r>
            <a:r>
              <a:rPr sz="2000" dirty="0">
                <a:latin typeface="Arial"/>
                <a:cs typeface="Arial"/>
              </a:rPr>
              <a:t>o</a:t>
            </a:r>
            <a:r>
              <a:rPr sz="2000" spc="5" dirty="0">
                <a:latin typeface="Arial"/>
                <a:cs typeface="Arial"/>
              </a:rPr>
              <a:t>ke</a:t>
            </a:r>
            <a:endParaRPr sz="2000">
              <a:latin typeface="Arial"/>
              <a:cs typeface="Arial"/>
            </a:endParaRPr>
          </a:p>
        </p:txBody>
      </p:sp>
      <p:sp>
        <p:nvSpPr>
          <p:cNvPr id="5" name="object 5"/>
          <p:cNvSpPr/>
          <p:nvPr/>
        </p:nvSpPr>
        <p:spPr>
          <a:xfrm>
            <a:off x="5743461" y="3796679"/>
            <a:ext cx="2943338" cy="22074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136180" y="6054940"/>
            <a:ext cx="2186940"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D</a:t>
            </a:r>
            <a:r>
              <a:rPr sz="1400" spc="-5" dirty="0">
                <a:latin typeface="Arial"/>
                <a:cs typeface="Arial"/>
              </a:rPr>
              <a:t>u</a:t>
            </a:r>
            <a:r>
              <a:rPr sz="1400" spc="5" dirty="0">
                <a:latin typeface="Arial"/>
                <a:cs typeface="Arial"/>
              </a:rPr>
              <a:t>s</a:t>
            </a:r>
            <a:r>
              <a:rPr sz="1400" dirty="0">
                <a:latin typeface="Arial"/>
                <a:cs typeface="Arial"/>
              </a:rPr>
              <a:t>t</a:t>
            </a:r>
            <a:r>
              <a:rPr sz="1400" spc="-15" dirty="0">
                <a:latin typeface="Arial"/>
                <a:cs typeface="Arial"/>
              </a:rPr>
              <a:t> </a:t>
            </a:r>
            <a:r>
              <a:rPr sz="1400" spc="-10" dirty="0">
                <a:latin typeface="Arial"/>
                <a:cs typeface="Arial"/>
              </a:rPr>
              <a:t>m</a:t>
            </a:r>
            <a:r>
              <a:rPr sz="1400" spc="-5" dirty="0">
                <a:latin typeface="Arial"/>
                <a:cs typeface="Arial"/>
              </a:rPr>
              <a:t>a</a:t>
            </a:r>
            <a:r>
              <a:rPr sz="1400" spc="5" dirty="0">
                <a:latin typeface="Arial"/>
                <a:cs typeface="Arial"/>
              </a:rPr>
              <a:t>s</a:t>
            </a:r>
            <a:r>
              <a:rPr sz="1400" dirty="0">
                <a:latin typeface="Arial"/>
                <a:cs typeface="Arial"/>
              </a:rPr>
              <a:t>k</a:t>
            </a:r>
            <a:r>
              <a:rPr sz="1400" spc="-25" dirty="0">
                <a:latin typeface="Arial"/>
                <a:cs typeface="Arial"/>
              </a:rPr>
              <a:t> </a:t>
            </a:r>
            <a:r>
              <a:rPr sz="1400" spc="-5" dirty="0">
                <a:latin typeface="Arial"/>
                <a:cs typeface="Arial"/>
              </a:rPr>
              <a:t>doe</a:t>
            </a:r>
            <a:r>
              <a:rPr sz="1400" dirty="0">
                <a:latin typeface="Arial"/>
                <a:cs typeface="Arial"/>
              </a:rPr>
              <a:t>s</a:t>
            </a:r>
            <a:r>
              <a:rPr sz="1400" spc="-15" dirty="0">
                <a:latin typeface="Arial"/>
                <a:cs typeface="Arial"/>
              </a:rPr>
              <a:t> </a:t>
            </a:r>
            <a:r>
              <a:rPr sz="1400" spc="-5" dirty="0">
                <a:latin typeface="Arial"/>
                <a:cs typeface="Arial"/>
              </a:rPr>
              <a:t>no</a:t>
            </a:r>
            <a:r>
              <a:rPr sz="1400" dirty="0">
                <a:latin typeface="Arial"/>
                <a:cs typeface="Arial"/>
              </a:rPr>
              <a:t>t</a:t>
            </a:r>
            <a:r>
              <a:rPr sz="1400" spc="-25" dirty="0">
                <a:latin typeface="Arial"/>
                <a:cs typeface="Arial"/>
              </a:rPr>
              <a:t> </a:t>
            </a:r>
            <a:r>
              <a:rPr sz="1400" spc="-5" dirty="0">
                <a:latin typeface="Arial"/>
                <a:cs typeface="Arial"/>
              </a:rPr>
              <a:t>p</a:t>
            </a:r>
            <a:r>
              <a:rPr sz="1400" dirty="0">
                <a:latin typeface="Arial"/>
                <a:cs typeface="Arial"/>
              </a:rPr>
              <a:t>r</a:t>
            </a:r>
            <a:r>
              <a:rPr sz="1400" spc="-5" dirty="0">
                <a:latin typeface="Arial"/>
                <a:cs typeface="Arial"/>
              </a:rPr>
              <a:t>o</a:t>
            </a:r>
            <a:r>
              <a:rPr sz="1400" spc="5" dirty="0">
                <a:latin typeface="Arial"/>
                <a:cs typeface="Arial"/>
              </a:rPr>
              <a:t>t</a:t>
            </a:r>
            <a:r>
              <a:rPr sz="1400" spc="-5" dirty="0">
                <a:latin typeface="Arial"/>
                <a:cs typeface="Arial"/>
              </a:rPr>
              <a:t>e</a:t>
            </a:r>
            <a:r>
              <a:rPr sz="1400" spc="5" dirty="0">
                <a:latin typeface="Arial"/>
                <a:cs typeface="Arial"/>
              </a:rPr>
              <a:t>c</a:t>
            </a:r>
            <a:r>
              <a:rPr sz="1400" dirty="0">
                <a:latin typeface="Arial"/>
                <a:cs typeface="Arial"/>
              </a:rPr>
              <a:t>t</a:t>
            </a:r>
            <a:endParaRPr sz="1400">
              <a:latin typeface="Arial"/>
              <a:cs typeface="Arial"/>
            </a:endParaRPr>
          </a:p>
        </p:txBody>
      </p:sp>
      <p:sp>
        <p:nvSpPr>
          <p:cNvPr id="7" name="object 7"/>
          <p:cNvSpPr txBox="1"/>
          <p:nvPr/>
        </p:nvSpPr>
        <p:spPr>
          <a:xfrm>
            <a:off x="3099228" y="6279924"/>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p:nvPr/>
        </p:nvSpPr>
        <p:spPr>
          <a:xfrm>
            <a:off x="6136180" y="6268375"/>
            <a:ext cx="1178560" cy="203835"/>
          </a:xfrm>
          <a:prstGeom prst="rect">
            <a:avLst/>
          </a:prstGeom>
        </p:spPr>
        <p:txBody>
          <a:bodyPr vert="horz" wrap="square" lIns="0" tIns="0" rIns="0" bIns="0" rtlCol="0">
            <a:spAutoFit/>
          </a:bodyPr>
          <a:lstStyle/>
          <a:p>
            <a:pPr marL="12700">
              <a:lnSpc>
                <a:spcPct val="100000"/>
              </a:lnSpc>
            </a:pPr>
            <a:r>
              <a:rPr sz="1400" dirty="0">
                <a:latin typeface="Arial"/>
                <a:cs typeface="Arial"/>
              </a:rPr>
              <a:t>a</a:t>
            </a:r>
            <a:r>
              <a:rPr sz="1400" spc="-5" dirty="0">
                <a:latin typeface="Arial"/>
                <a:cs typeface="Arial"/>
              </a:rPr>
              <a:t>ga</a:t>
            </a:r>
            <a:r>
              <a:rPr sz="1400" dirty="0">
                <a:latin typeface="Arial"/>
                <a:cs typeface="Arial"/>
              </a:rPr>
              <a:t>i</a:t>
            </a:r>
            <a:r>
              <a:rPr sz="1400" spc="-5" dirty="0">
                <a:latin typeface="Arial"/>
                <a:cs typeface="Arial"/>
              </a:rPr>
              <a:t>n</a:t>
            </a:r>
            <a:r>
              <a:rPr sz="1400" spc="5" dirty="0">
                <a:latin typeface="Arial"/>
                <a:cs typeface="Arial"/>
              </a:rPr>
              <a:t>s</a:t>
            </a:r>
            <a:r>
              <a:rPr sz="1400" dirty="0">
                <a:latin typeface="Arial"/>
                <a:cs typeface="Arial"/>
              </a:rPr>
              <a:t>t</a:t>
            </a:r>
            <a:r>
              <a:rPr sz="1400" spc="-40" dirty="0">
                <a:latin typeface="Arial"/>
                <a:cs typeface="Arial"/>
              </a:rPr>
              <a:t> </a:t>
            </a:r>
            <a:r>
              <a:rPr sz="1400" spc="-20" dirty="0">
                <a:latin typeface="Arial"/>
                <a:cs typeface="Arial"/>
              </a:rPr>
              <a:t>v</a:t>
            </a:r>
            <a:r>
              <a:rPr sz="1400" spc="-5" dirty="0">
                <a:latin typeface="Arial"/>
                <a:cs typeface="Arial"/>
              </a:rPr>
              <a:t>apo</a:t>
            </a:r>
            <a:r>
              <a:rPr sz="1400" dirty="0">
                <a:latin typeface="Arial"/>
                <a:cs typeface="Arial"/>
              </a:rPr>
              <a:t>rs</a:t>
            </a:r>
            <a:endParaRPr sz="14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25</a:t>
            </a:fld>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4" name="object 4"/>
          <p:cNvSpPr txBox="1"/>
          <p:nvPr/>
        </p:nvSpPr>
        <p:spPr>
          <a:xfrm>
            <a:off x="535924" y="1662002"/>
            <a:ext cx="4712335" cy="4051300"/>
          </a:xfrm>
          <a:prstGeom prst="rect">
            <a:avLst/>
          </a:prstGeom>
        </p:spPr>
        <p:txBody>
          <a:bodyPr vert="horz" wrap="square" lIns="0" tIns="0" rIns="0" bIns="0" rtlCol="0">
            <a:spAutoFit/>
          </a:bodyPr>
          <a:lstStyle/>
          <a:p>
            <a:pPr marL="12700">
              <a:lnSpc>
                <a:spcPct val="100000"/>
              </a:lnSpc>
            </a:pPr>
            <a:r>
              <a:rPr sz="2400" b="1" spc="-5" dirty="0">
                <a:solidFill>
                  <a:srgbClr val="004491"/>
                </a:solidFill>
                <a:latin typeface="Arial"/>
                <a:cs typeface="Arial"/>
              </a:rPr>
              <a:t>P</a:t>
            </a:r>
            <a:r>
              <a:rPr sz="2400" b="1" dirty="0">
                <a:solidFill>
                  <a:srgbClr val="004491"/>
                </a:solidFill>
                <a:latin typeface="Arial"/>
                <a:cs typeface="Arial"/>
              </a:rPr>
              <a:t>r</a:t>
            </a:r>
            <a:r>
              <a:rPr sz="2400" b="1" spc="-5" dirty="0">
                <a:solidFill>
                  <a:srgbClr val="004491"/>
                </a:solidFill>
                <a:latin typeface="Arial"/>
                <a:cs typeface="Arial"/>
              </a:rPr>
              <a:t>even</a:t>
            </a:r>
            <a:r>
              <a:rPr sz="2400" b="1" dirty="0">
                <a:solidFill>
                  <a:srgbClr val="004491"/>
                </a:solidFill>
                <a:latin typeface="Arial"/>
                <a:cs typeface="Arial"/>
              </a:rPr>
              <a:t>t</a:t>
            </a:r>
            <a:r>
              <a:rPr sz="2400" b="1" spc="5" dirty="0">
                <a:solidFill>
                  <a:srgbClr val="004491"/>
                </a:solidFill>
                <a:latin typeface="Arial"/>
                <a:cs typeface="Arial"/>
              </a:rPr>
              <a:t>i</a:t>
            </a:r>
            <a:r>
              <a:rPr sz="2400" b="1" spc="-5" dirty="0">
                <a:solidFill>
                  <a:srgbClr val="004491"/>
                </a:solidFill>
                <a:latin typeface="Arial"/>
                <a:cs typeface="Arial"/>
              </a:rPr>
              <a:t>n</a:t>
            </a:r>
            <a:r>
              <a:rPr sz="2400" b="1" dirty="0">
                <a:solidFill>
                  <a:srgbClr val="004491"/>
                </a:solidFill>
                <a:latin typeface="Arial"/>
                <a:cs typeface="Arial"/>
              </a:rPr>
              <a:t>g </a:t>
            </a:r>
            <a:r>
              <a:rPr sz="2400" b="1" spc="-5" dirty="0">
                <a:solidFill>
                  <a:srgbClr val="004491"/>
                </a:solidFill>
                <a:latin typeface="Arial"/>
                <a:cs typeface="Arial"/>
              </a:rPr>
              <a:t>Leaks</a:t>
            </a:r>
            <a:endParaRPr sz="2400">
              <a:latin typeface="Arial"/>
              <a:cs typeface="Arial"/>
            </a:endParaRPr>
          </a:p>
          <a:p>
            <a:pPr>
              <a:lnSpc>
                <a:spcPct val="100000"/>
              </a:lnSpc>
              <a:spcBef>
                <a:spcPts val="9"/>
              </a:spcBef>
            </a:pPr>
            <a:endParaRPr sz="2500">
              <a:latin typeface="Times New Roman"/>
              <a:cs typeface="Times New Roman"/>
            </a:endParaRPr>
          </a:p>
          <a:p>
            <a:pPr marL="354965" marR="510540" indent="-342265">
              <a:lnSpc>
                <a:spcPct val="100000"/>
              </a:lnSpc>
              <a:buClr>
                <a:srgbClr val="0070C0"/>
              </a:buClr>
              <a:buFont typeface="Wingdings"/>
              <a:buChar char=""/>
              <a:tabLst>
                <a:tab pos="355600" algn="l"/>
              </a:tabLst>
            </a:pPr>
            <a:r>
              <a:rPr sz="2000" spc="-5" dirty="0">
                <a:latin typeface="Arial"/>
                <a:cs typeface="Arial"/>
              </a:rPr>
              <a:t>F</a:t>
            </a:r>
            <a:r>
              <a:rPr sz="2000" dirty="0">
                <a:latin typeface="Arial"/>
                <a:cs typeface="Arial"/>
              </a:rPr>
              <a:t>a</a:t>
            </a:r>
            <a:r>
              <a:rPr sz="2000" spc="5" dirty="0">
                <a:latin typeface="Arial"/>
                <a:cs typeface="Arial"/>
              </a:rPr>
              <a:t>c</a:t>
            </a:r>
            <a:r>
              <a:rPr sz="2000" dirty="0">
                <a:latin typeface="Arial"/>
                <a:cs typeface="Arial"/>
              </a:rPr>
              <a:t>ep</a:t>
            </a:r>
            <a:r>
              <a:rPr sz="2000" spc="-5" dirty="0">
                <a:latin typeface="Arial"/>
                <a:cs typeface="Arial"/>
              </a:rPr>
              <a:t>i</a:t>
            </a:r>
            <a:r>
              <a:rPr sz="2000" dirty="0">
                <a:latin typeface="Arial"/>
                <a:cs typeface="Arial"/>
              </a:rPr>
              <a:t>e</a:t>
            </a:r>
            <a:r>
              <a:rPr sz="2000" spc="5" dirty="0">
                <a:latin typeface="Arial"/>
                <a:cs typeface="Arial"/>
              </a:rPr>
              <a:t>c</a:t>
            </a:r>
            <a:r>
              <a:rPr sz="2000" dirty="0">
                <a:latin typeface="Arial"/>
                <a:cs typeface="Arial"/>
              </a:rPr>
              <a:t>e</a:t>
            </a:r>
            <a:r>
              <a:rPr sz="2000" spc="-30" dirty="0">
                <a:latin typeface="Arial"/>
                <a:cs typeface="Arial"/>
              </a:rPr>
              <a:t> </a:t>
            </a:r>
            <a:r>
              <a:rPr sz="2000" spc="5" dirty="0">
                <a:latin typeface="Arial"/>
                <a:cs typeface="Arial"/>
              </a:rPr>
              <a:t>s</a:t>
            </a:r>
            <a:r>
              <a:rPr sz="2000" dirty="0">
                <a:latin typeface="Arial"/>
                <a:cs typeface="Arial"/>
              </a:rPr>
              <a:t>ea</a:t>
            </a:r>
            <a:r>
              <a:rPr sz="2000" spc="-5" dirty="0">
                <a:latin typeface="Arial"/>
                <a:cs typeface="Arial"/>
              </a:rPr>
              <a:t>l</a:t>
            </a:r>
            <a:r>
              <a:rPr sz="2000" dirty="0">
                <a:latin typeface="Arial"/>
                <a:cs typeface="Arial"/>
              </a:rPr>
              <a:t>s</a:t>
            </a:r>
            <a:r>
              <a:rPr sz="2000" spc="-25" dirty="0">
                <a:latin typeface="Arial"/>
                <a:cs typeface="Arial"/>
              </a:rPr>
              <a:t> </a:t>
            </a:r>
            <a:r>
              <a:rPr sz="2000" dirty="0">
                <a:latin typeface="Arial"/>
                <a:cs typeface="Arial"/>
              </a:rPr>
              <a:t>and</a:t>
            </a:r>
            <a:r>
              <a:rPr sz="2000" spc="-15" dirty="0">
                <a:latin typeface="Arial"/>
                <a:cs typeface="Arial"/>
              </a:rPr>
              <a:t> </a:t>
            </a:r>
            <a:r>
              <a:rPr sz="2000" spc="-10" dirty="0">
                <a:latin typeface="Arial"/>
                <a:cs typeface="Arial"/>
              </a:rPr>
              <a:t>v</a:t>
            </a:r>
            <a:r>
              <a:rPr sz="2000" dirty="0">
                <a:latin typeface="Arial"/>
                <a:cs typeface="Arial"/>
              </a:rPr>
              <a:t>a</a:t>
            </a:r>
            <a:r>
              <a:rPr sz="2000" spc="-5" dirty="0">
                <a:latin typeface="Arial"/>
                <a:cs typeface="Arial"/>
              </a:rPr>
              <a:t>l</a:t>
            </a:r>
            <a:r>
              <a:rPr sz="2000" spc="-10" dirty="0">
                <a:latin typeface="Arial"/>
                <a:cs typeface="Arial"/>
              </a:rPr>
              <a:t>v</a:t>
            </a:r>
            <a:r>
              <a:rPr sz="2000" dirty="0">
                <a:latin typeface="Arial"/>
                <a:cs typeface="Arial"/>
              </a:rPr>
              <a:t>es are </a:t>
            </a:r>
            <a:r>
              <a:rPr sz="2000" spc="-5" dirty="0">
                <a:latin typeface="Arial"/>
                <a:cs typeface="Arial"/>
              </a:rPr>
              <a:t>im</a:t>
            </a:r>
            <a:r>
              <a:rPr sz="2000" dirty="0">
                <a:latin typeface="Arial"/>
                <a:cs typeface="Arial"/>
              </a:rPr>
              <a:t>por</a:t>
            </a:r>
            <a:r>
              <a:rPr sz="2000" spc="-5" dirty="0">
                <a:latin typeface="Arial"/>
                <a:cs typeface="Arial"/>
              </a:rPr>
              <a:t>t</a:t>
            </a:r>
            <a:r>
              <a:rPr sz="2000" dirty="0">
                <a:latin typeface="Arial"/>
                <a:cs typeface="Arial"/>
              </a:rPr>
              <a:t>ant</a:t>
            </a:r>
            <a:r>
              <a:rPr sz="2000" spc="-35"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ti</a:t>
            </a:r>
            <a:r>
              <a:rPr sz="2000" dirty="0">
                <a:latin typeface="Arial"/>
                <a:cs typeface="Arial"/>
              </a:rPr>
              <a:t>gh</a:t>
            </a:r>
            <a:r>
              <a:rPr sz="2000" spc="-10" dirty="0">
                <a:latin typeface="Arial"/>
                <a:cs typeface="Arial"/>
              </a:rPr>
              <a:t>t</a:t>
            </a:r>
            <a:r>
              <a:rPr sz="2000" dirty="0">
                <a:latin typeface="Arial"/>
                <a:cs typeface="Arial"/>
              </a:rPr>
              <a:t>-</a:t>
            </a:r>
            <a:r>
              <a:rPr sz="2000" spc="-10" dirty="0">
                <a:latin typeface="Arial"/>
                <a:cs typeface="Arial"/>
              </a:rPr>
              <a:t>f</a:t>
            </a:r>
            <a:r>
              <a:rPr sz="2000" spc="-5" dirty="0">
                <a:latin typeface="Arial"/>
                <a:cs typeface="Arial"/>
              </a:rPr>
              <a:t>it</a:t>
            </a:r>
            <a:r>
              <a:rPr sz="2000" spc="-10" dirty="0">
                <a:latin typeface="Arial"/>
                <a:cs typeface="Arial"/>
              </a:rPr>
              <a:t>t</a:t>
            </a:r>
            <a:r>
              <a:rPr sz="2000" spc="-5" dirty="0">
                <a:latin typeface="Arial"/>
                <a:cs typeface="Arial"/>
              </a:rPr>
              <a:t>i</a:t>
            </a:r>
            <a:r>
              <a:rPr sz="2000" dirty="0">
                <a:latin typeface="Arial"/>
                <a:cs typeface="Arial"/>
              </a:rPr>
              <a:t>ng</a:t>
            </a:r>
            <a:r>
              <a:rPr sz="2000" spc="-30"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a:t>
            </a:r>
            <a:r>
              <a:rPr sz="2000" spc="-10" dirty="0">
                <a:latin typeface="Arial"/>
                <a:cs typeface="Arial"/>
              </a:rPr>
              <a:t>r</a:t>
            </a:r>
            <a:r>
              <a:rPr sz="2000" dirty="0">
                <a:latin typeface="Arial"/>
                <a:cs typeface="Arial"/>
              </a:rPr>
              <a:t>s</a:t>
            </a:r>
            <a:endParaRPr sz="2000">
              <a:latin typeface="Arial"/>
              <a:cs typeface="Arial"/>
            </a:endParaRPr>
          </a:p>
          <a:p>
            <a:pPr marL="355600" marR="99060" indent="-342900">
              <a:lnSpc>
                <a:spcPct val="100000"/>
              </a:lnSpc>
              <a:buClr>
                <a:srgbClr val="0070C0"/>
              </a:buClr>
              <a:buFont typeface="Wingdings"/>
              <a:buChar char=""/>
              <a:tabLst>
                <a:tab pos="355600" algn="l"/>
              </a:tabLst>
            </a:pPr>
            <a:r>
              <a:rPr sz="2000" spc="-5" dirty="0">
                <a:latin typeface="Arial"/>
                <a:cs typeface="Arial"/>
              </a:rPr>
              <a:t>Ti</a:t>
            </a:r>
            <a:r>
              <a:rPr sz="2000" dirty="0">
                <a:latin typeface="Arial"/>
                <a:cs typeface="Arial"/>
              </a:rPr>
              <a:t>gh</a:t>
            </a:r>
            <a:r>
              <a:rPr sz="2000" spc="-5" dirty="0">
                <a:latin typeface="Arial"/>
                <a:cs typeface="Arial"/>
              </a:rPr>
              <a:t>t</a:t>
            </a:r>
            <a:r>
              <a:rPr sz="2000" dirty="0">
                <a:latin typeface="Arial"/>
                <a:cs typeface="Arial"/>
              </a:rPr>
              <a:t>-</a:t>
            </a:r>
            <a:r>
              <a:rPr sz="2000" spc="-10" dirty="0">
                <a:latin typeface="Arial"/>
                <a:cs typeface="Arial"/>
              </a:rPr>
              <a:t>f</a:t>
            </a:r>
            <a:r>
              <a:rPr sz="2000" spc="-5" dirty="0">
                <a:latin typeface="Arial"/>
                <a:cs typeface="Arial"/>
              </a:rPr>
              <a:t>it</a:t>
            </a:r>
            <a:r>
              <a:rPr sz="2000" spc="-10" dirty="0">
                <a:latin typeface="Arial"/>
                <a:cs typeface="Arial"/>
              </a:rPr>
              <a:t>t</a:t>
            </a:r>
            <a:r>
              <a:rPr sz="2000" spc="-5" dirty="0">
                <a:latin typeface="Arial"/>
                <a:cs typeface="Arial"/>
              </a:rPr>
              <a:t>i</a:t>
            </a:r>
            <a:r>
              <a:rPr sz="2000" dirty="0">
                <a:latin typeface="Arial"/>
                <a:cs typeface="Arial"/>
              </a:rPr>
              <a:t>ng</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a:t>
            </a:r>
            <a:r>
              <a:rPr sz="2000" spc="-10" dirty="0">
                <a:latin typeface="Arial"/>
                <a:cs typeface="Arial"/>
              </a:rPr>
              <a:t>r</a:t>
            </a:r>
            <a:r>
              <a:rPr sz="2000" dirty="0">
                <a:latin typeface="Arial"/>
                <a:cs typeface="Arial"/>
              </a:rPr>
              <a:t>s</a:t>
            </a:r>
            <a:r>
              <a:rPr sz="2000" spc="-50" dirty="0">
                <a:latin typeface="Arial"/>
                <a:cs typeface="Arial"/>
              </a:rPr>
              <a:t> </a:t>
            </a:r>
            <a:r>
              <a:rPr sz="2000" spc="5" dirty="0">
                <a:latin typeface="Arial"/>
                <a:cs typeface="Arial"/>
              </a:rPr>
              <a:t>s</a:t>
            </a:r>
            <a:r>
              <a:rPr sz="2000" dirty="0">
                <a:latin typeface="Arial"/>
                <a:cs typeface="Arial"/>
              </a:rPr>
              <a:t>hou</a:t>
            </a:r>
            <a:r>
              <a:rPr sz="2000" spc="-5" dirty="0">
                <a:latin typeface="Arial"/>
                <a:cs typeface="Arial"/>
              </a:rPr>
              <a:t>l</a:t>
            </a:r>
            <a:r>
              <a:rPr sz="2000" dirty="0">
                <a:latin typeface="Arial"/>
                <a:cs typeface="Arial"/>
              </a:rPr>
              <a:t>d</a:t>
            </a:r>
            <a:r>
              <a:rPr sz="2000" spc="-15" dirty="0">
                <a:latin typeface="Arial"/>
                <a:cs typeface="Arial"/>
              </a:rPr>
              <a:t> </a:t>
            </a:r>
            <a:r>
              <a:rPr sz="2000" dirty="0">
                <a:latin typeface="Arial"/>
                <a:cs typeface="Arial"/>
              </a:rPr>
              <a:t>pro</a:t>
            </a:r>
            <a:r>
              <a:rPr sz="2000" spc="-10" dirty="0">
                <a:latin typeface="Arial"/>
                <a:cs typeface="Arial"/>
              </a:rPr>
              <a:t>v</a:t>
            </a:r>
            <a:r>
              <a:rPr sz="2000" spc="-5" dirty="0">
                <a:latin typeface="Arial"/>
                <a:cs typeface="Arial"/>
              </a:rPr>
              <a:t>i</a:t>
            </a:r>
            <a:r>
              <a:rPr sz="2000" dirty="0">
                <a:latin typeface="Arial"/>
                <a:cs typeface="Arial"/>
              </a:rPr>
              <a:t>de a</a:t>
            </a:r>
            <a:r>
              <a:rPr sz="2000" spc="-5" dirty="0">
                <a:latin typeface="Arial"/>
                <a:cs typeface="Arial"/>
              </a:rPr>
              <a:t> </a:t>
            </a:r>
            <a:r>
              <a:rPr sz="2000" spc="5" dirty="0">
                <a:latin typeface="Arial"/>
                <a:cs typeface="Arial"/>
              </a:rPr>
              <a:t>c</a:t>
            </a:r>
            <a:r>
              <a:rPr sz="2000" dirty="0">
                <a:latin typeface="Arial"/>
                <a:cs typeface="Arial"/>
              </a:rPr>
              <a:t>o</a:t>
            </a:r>
            <a:r>
              <a:rPr sz="2000" spc="-5" dirty="0">
                <a:latin typeface="Arial"/>
                <a:cs typeface="Arial"/>
              </a:rPr>
              <a:t>m</a:t>
            </a:r>
            <a:r>
              <a:rPr sz="2000" dirty="0">
                <a:latin typeface="Arial"/>
                <a:cs typeface="Arial"/>
              </a:rPr>
              <a:t>p</a:t>
            </a:r>
            <a:r>
              <a:rPr sz="2000" spc="-5" dirty="0">
                <a:latin typeface="Arial"/>
                <a:cs typeface="Arial"/>
              </a:rPr>
              <a:t>l</a:t>
            </a:r>
            <a:r>
              <a:rPr sz="2000" dirty="0">
                <a:latin typeface="Arial"/>
                <a:cs typeface="Arial"/>
              </a:rPr>
              <a:t>e</a:t>
            </a:r>
            <a:r>
              <a:rPr sz="2000" spc="-5" dirty="0">
                <a:latin typeface="Arial"/>
                <a:cs typeface="Arial"/>
              </a:rPr>
              <a:t>t</a:t>
            </a:r>
            <a:r>
              <a:rPr sz="2000" dirty="0">
                <a:latin typeface="Arial"/>
                <a:cs typeface="Arial"/>
              </a:rPr>
              <a:t>e</a:t>
            </a:r>
            <a:r>
              <a:rPr sz="2000" spc="-40" dirty="0">
                <a:latin typeface="Arial"/>
                <a:cs typeface="Arial"/>
              </a:rPr>
              <a:t> </a:t>
            </a:r>
            <a:r>
              <a:rPr sz="2000" spc="5" dirty="0">
                <a:latin typeface="Arial"/>
                <a:cs typeface="Arial"/>
              </a:rPr>
              <a:t>s</a:t>
            </a:r>
            <a:r>
              <a:rPr sz="2000" dirty="0">
                <a:latin typeface="Arial"/>
                <a:cs typeface="Arial"/>
              </a:rPr>
              <a:t>eal</a:t>
            </a:r>
            <a:r>
              <a:rPr sz="2000" spc="-5" dirty="0">
                <a:latin typeface="Arial"/>
                <a:cs typeface="Arial"/>
              </a:rPr>
              <a:t> </a:t>
            </a:r>
            <a:r>
              <a:rPr sz="2000" spc="-10" dirty="0">
                <a:latin typeface="Arial"/>
                <a:cs typeface="Arial"/>
              </a:rPr>
              <a:t>t</a:t>
            </a:r>
            <a:r>
              <a:rPr sz="2000" dirty="0">
                <a:latin typeface="Arial"/>
                <a:cs typeface="Arial"/>
              </a:rPr>
              <a:t>o</a:t>
            </a:r>
            <a:r>
              <a:rPr sz="2000" spc="-15" dirty="0">
                <a:latin typeface="Arial"/>
                <a:cs typeface="Arial"/>
              </a:rPr>
              <a:t> </a:t>
            </a:r>
            <a:r>
              <a:rPr sz="2000" spc="-10" dirty="0">
                <a:latin typeface="Arial"/>
                <a:cs typeface="Arial"/>
              </a:rPr>
              <a:t>t</a:t>
            </a:r>
            <a:r>
              <a:rPr sz="2000" dirty="0">
                <a:latin typeface="Arial"/>
                <a:cs typeface="Arial"/>
              </a:rPr>
              <a:t>he</a:t>
            </a:r>
            <a:r>
              <a:rPr sz="2000" spc="-20" dirty="0">
                <a:latin typeface="Arial"/>
                <a:cs typeface="Arial"/>
              </a:rPr>
              <a:t> </a:t>
            </a:r>
            <a:r>
              <a:rPr sz="2000" spc="-10" dirty="0">
                <a:latin typeface="Arial"/>
                <a:cs typeface="Arial"/>
              </a:rPr>
              <a:t>f</a:t>
            </a:r>
            <a:r>
              <a:rPr sz="2000" dirty="0">
                <a:latin typeface="Arial"/>
                <a:cs typeface="Arial"/>
              </a:rPr>
              <a:t>a</a:t>
            </a:r>
            <a:r>
              <a:rPr sz="2000" spc="5" dirty="0">
                <a:latin typeface="Arial"/>
                <a:cs typeface="Arial"/>
              </a:rPr>
              <a:t>c</a:t>
            </a:r>
            <a:r>
              <a:rPr sz="2000" dirty="0">
                <a:latin typeface="Arial"/>
                <a:cs typeface="Arial"/>
              </a:rPr>
              <a:t>e</a:t>
            </a:r>
            <a:endParaRPr sz="2000">
              <a:latin typeface="Arial"/>
              <a:cs typeface="Arial"/>
            </a:endParaRPr>
          </a:p>
          <a:p>
            <a:pPr marL="355600" marR="425450" indent="-342900">
              <a:lnSpc>
                <a:spcPct val="100000"/>
              </a:lnSpc>
              <a:buClr>
                <a:srgbClr val="0070C0"/>
              </a:buClr>
              <a:buFont typeface="Wingdings"/>
              <a:buChar char=""/>
              <a:tabLst>
                <a:tab pos="356235" algn="l"/>
              </a:tabLst>
            </a:pPr>
            <a:r>
              <a:rPr sz="2000" spc="-10" dirty="0">
                <a:latin typeface="Arial"/>
                <a:cs typeface="Arial"/>
              </a:rPr>
              <a:t>I</a:t>
            </a:r>
            <a:r>
              <a:rPr sz="2000" dirty="0">
                <a:latin typeface="Arial"/>
                <a:cs typeface="Arial"/>
              </a:rPr>
              <a:t>f</a:t>
            </a:r>
            <a:r>
              <a:rPr sz="2000" spc="-25" dirty="0">
                <a:latin typeface="Arial"/>
                <a:cs typeface="Arial"/>
              </a:rPr>
              <a:t> </a:t>
            </a:r>
            <a:r>
              <a:rPr sz="2000" spc="-10" dirty="0">
                <a:latin typeface="Arial"/>
                <a:cs typeface="Arial"/>
              </a:rPr>
              <a:t>t</a:t>
            </a:r>
            <a:r>
              <a:rPr sz="2000" dirty="0">
                <a:latin typeface="Arial"/>
                <a:cs typeface="Arial"/>
              </a:rPr>
              <a:t>here</a:t>
            </a:r>
            <a:r>
              <a:rPr sz="2000" spc="-30" dirty="0">
                <a:latin typeface="Arial"/>
                <a:cs typeface="Arial"/>
              </a:rPr>
              <a:t> </a:t>
            </a:r>
            <a:r>
              <a:rPr sz="2000" spc="-5" dirty="0">
                <a:latin typeface="Arial"/>
                <a:cs typeface="Arial"/>
              </a:rPr>
              <a:t>i</a:t>
            </a:r>
            <a:r>
              <a:rPr sz="2000" dirty="0">
                <a:latin typeface="Arial"/>
                <a:cs typeface="Arial"/>
              </a:rPr>
              <a:t>s a</a:t>
            </a:r>
            <a:r>
              <a:rPr sz="2000" spc="-5" dirty="0">
                <a:latin typeface="Arial"/>
                <a:cs typeface="Arial"/>
              </a:rPr>
              <a:t> l</a:t>
            </a:r>
            <a:r>
              <a:rPr sz="2000" dirty="0">
                <a:latin typeface="Arial"/>
                <a:cs typeface="Arial"/>
              </a:rPr>
              <a:t>eak</a:t>
            </a:r>
            <a:r>
              <a:rPr sz="2000" spc="-15" dirty="0">
                <a:latin typeface="Arial"/>
                <a:cs typeface="Arial"/>
              </a:rPr>
              <a:t> </a:t>
            </a:r>
            <a:r>
              <a:rPr sz="2000" spc="-10" dirty="0">
                <a:latin typeface="Arial"/>
                <a:cs typeface="Arial"/>
              </a:rPr>
              <a:t>t</a:t>
            </a:r>
            <a:r>
              <a:rPr sz="2000" dirty="0">
                <a:latin typeface="Arial"/>
                <a:cs typeface="Arial"/>
              </a:rPr>
              <a:t>hen</a:t>
            </a:r>
            <a:r>
              <a:rPr sz="2000" spc="-1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 </a:t>
            </a:r>
            <a:r>
              <a:rPr sz="2000" spc="5" dirty="0">
                <a:latin typeface="Arial"/>
                <a:cs typeface="Arial"/>
              </a:rPr>
              <a:t>c</a:t>
            </a:r>
            <a:r>
              <a:rPr sz="2000" dirty="0">
                <a:latin typeface="Arial"/>
                <a:cs typeface="Arial"/>
              </a:rPr>
              <a:t>annot</a:t>
            </a:r>
            <a:r>
              <a:rPr sz="2000" spc="-35" dirty="0">
                <a:latin typeface="Arial"/>
                <a:cs typeface="Arial"/>
              </a:rPr>
              <a:t> </a:t>
            </a:r>
            <a:r>
              <a:rPr sz="2000" dirty="0">
                <a:latin typeface="Arial"/>
                <a:cs typeface="Arial"/>
              </a:rPr>
              <a:t>e</a:t>
            </a:r>
            <a:r>
              <a:rPr sz="2000" spc="-10" dirty="0">
                <a:latin typeface="Arial"/>
                <a:cs typeface="Arial"/>
              </a:rPr>
              <a:t>f</a:t>
            </a:r>
            <a:r>
              <a:rPr sz="2000" spc="-5" dirty="0">
                <a:latin typeface="Arial"/>
                <a:cs typeface="Arial"/>
              </a:rPr>
              <a:t>f</a:t>
            </a:r>
            <a:r>
              <a:rPr sz="2000" dirty="0">
                <a:latin typeface="Arial"/>
                <a:cs typeface="Arial"/>
              </a:rPr>
              <a:t>e</a:t>
            </a:r>
            <a:r>
              <a:rPr sz="2000" spc="5" dirty="0">
                <a:latin typeface="Arial"/>
                <a:cs typeface="Arial"/>
              </a:rPr>
              <a:t>c</a:t>
            </a:r>
            <a:r>
              <a:rPr sz="2000" spc="-5" dirty="0">
                <a:latin typeface="Arial"/>
                <a:cs typeface="Arial"/>
              </a:rPr>
              <a:t>ti</a:t>
            </a:r>
            <a:r>
              <a:rPr sz="2000" spc="-10" dirty="0">
                <a:latin typeface="Arial"/>
                <a:cs typeface="Arial"/>
              </a:rPr>
              <a:t>v</a:t>
            </a:r>
            <a:r>
              <a:rPr sz="2000" dirty="0">
                <a:latin typeface="Arial"/>
                <a:cs typeface="Arial"/>
              </a:rPr>
              <a:t>e</a:t>
            </a:r>
            <a:r>
              <a:rPr sz="2000" spc="-5" dirty="0">
                <a:latin typeface="Arial"/>
                <a:cs typeface="Arial"/>
              </a:rPr>
              <a:t>l</a:t>
            </a:r>
            <a:r>
              <a:rPr sz="2000" dirty="0">
                <a:latin typeface="Arial"/>
                <a:cs typeface="Arial"/>
              </a:rPr>
              <a:t>y</a:t>
            </a:r>
            <a:r>
              <a:rPr sz="2000" spc="-25" dirty="0">
                <a:latin typeface="Arial"/>
                <a:cs typeface="Arial"/>
              </a:rPr>
              <a:t> </a:t>
            </a:r>
            <a:r>
              <a:rPr sz="2000" dirty="0">
                <a:latin typeface="Arial"/>
                <a:cs typeface="Arial"/>
              </a:rPr>
              <a:t>redu</a:t>
            </a:r>
            <a:r>
              <a:rPr sz="2000" spc="5" dirty="0">
                <a:latin typeface="Arial"/>
                <a:cs typeface="Arial"/>
              </a:rPr>
              <a:t>c</a:t>
            </a:r>
            <a:r>
              <a:rPr sz="2000" dirty="0">
                <a:latin typeface="Arial"/>
                <a:cs typeface="Arial"/>
              </a:rPr>
              <a:t>e</a:t>
            </a:r>
            <a:r>
              <a:rPr sz="2000" spc="-30" dirty="0">
                <a:latin typeface="Arial"/>
                <a:cs typeface="Arial"/>
              </a:rPr>
              <a:t> </a:t>
            </a:r>
            <a:r>
              <a:rPr sz="2000" spc="-10" dirty="0">
                <a:latin typeface="Arial"/>
                <a:cs typeface="Arial"/>
              </a:rPr>
              <a:t>t</a:t>
            </a:r>
            <a:r>
              <a:rPr sz="2000" dirty="0">
                <a:latin typeface="Arial"/>
                <a:cs typeface="Arial"/>
              </a:rPr>
              <a:t>he e</a:t>
            </a:r>
            <a:r>
              <a:rPr sz="2000" spc="-10" dirty="0">
                <a:latin typeface="Arial"/>
                <a:cs typeface="Arial"/>
              </a:rPr>
              <a:t>x</a:t>
            </a:r>
            <a:r>
              <a:rPr sz="2000" dirty="0">
                <a:latin typeface="Arial"/>
                <a:cs typeface="Arial"/>
              </a:rPr>
              <a:t>po</a:t>
            </a:r>
            <a:r>
              <a:rPr sz="2000" spc="5" dirty="0">
                <a:latin typeface="Arial"/>
                <a:cs typeface="Arial"/>
              </a:rPr>
              <a:t>s</a:t>
            </a:r>
            <a:r>
              <a:rPr sz="2000" dirty="0">
                <a:latin typeface="Arial"/>
                <a:cs typeface="Arial"/>
              </a:rPr>
              <a:t>ures</a:t>
            </a:r>
            <a:r>
              <a:rPr sz="2000" spc="-40" dirty="0">
                <a:latin typeface="Arial"/>
                <a:cs typeface="Arial"/>
              </a:rPr>
              <a:t> </a:t>
            </a:r>
            <a:r>
              <a:rPr sz="2000" spc="-10" dirty="0">
                <a:latin typeface="Arial"/>
                <a:cs typeface="Arial"/>
              </a:rPr>
              <a:t>t</a:t>
            </a:r>
            <a:r>
              <a:rPr sz="2000" dirty="0">
                <a:latin typeface="Arial"/>
                <a:cs typeface="Arial"/>
              </a:rPr>
              <a:t>o</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a:t>
            </a:r>
            <a:r>
              <a:rPr sz="2000" spc="-10" dirty="0">
                <a:latin typeface="Arial"/>
                <a:cs typeface="Arial"/>
              </a:rPr>
              <a:t>r</a:t>
            </a:r>
            <a:r>
              <a:rPr sz="2000" dirty="0">
                <a:latin typeface="Arial"/>
                <a:cs typeface="Arial"/>
              </a:rPr>
              <a:t>y</a:t>
            </a:r>
            <a:r>
              <a:rPr sz="2000" spc="-50" dirty="0">
                <a:latin typeface="Arial"/>
                <a:cs typeface="Arial"/>
              </a:rPr>
              <a:t> </a:t>
            </a:r>
            <a:r>
              <a:rPr sz="2000" dirty="0">
                <a:latin typeface="Arial"/>
                <a:cs typeface="Arial"/>
              </a:rPr>
              <a:t>ha</a:t>
            </a:r>
            <a:r>
              <a:rPr sz="2000" spc="5" dirty="0">
                <a:latin typeface="Arial"/>
                <a:cs typeface="Arial"/>
              </a:rPr>
              <a:t>z</a:t>
            </a:r>
            <a:r>
              <a:rPr sz="2000" dirty="0">
                <a:latin typeface="Arial"/>
                <a:cs typeface="Arial"/>
              </a:rPr>
              <a:t>ards</a:t>
            </a:r>
            <a:endParaRPr sz="2000">
              <a:latin typeface="Arial"/>
              <a:cs typeface="Arial"/>
            </a:endParaRPr>
          </a:p>
          <a:p>
            <a:pPr marL="354965" marR="5080" indent="-342265">
              <a:lnSpc>
                <a:spcPct val="100000"/>
              </a:lnSpc>
              <a:buClr>
                <a:srgbClr val="0070C0"/>
              </a:buClr>
              <a:buFont typeface="Wingdings"/>
              <a:buChar char=""/>
              <a:tabLst>
                <a:tab pos="355600" algn="l"/>
              </a:tabLst>
            </a:pPr>
            <a:r>
              <a:rPr sz="2000" spc="-5" dirty="0">
                <a:latin typeface="Arial"/>
                <a:cs typeface="Arial"/>
              </a:rPr>
              <a:t>B</a:t>
            </a:r>
            <a:r>
              <a:rPr sz="2000" dirty="0">
                <a:latin typeface="Arial"/>
                <a:cs typeface="Arial"/>
              </a:rPr>
              <a:t>e</a:t>
            </a:r>
            <a:r>
              <a:rPr sz="2000" spc="-5" dirty="0">
                <a:latin typeface="Arial"/>
                <a:cs typeface="Arial"/>
              </a:rPr>
              <a:t> </a:t>
            </a:r>
            <a:r>
              <a:rPr sz="2000" spc="5" dirty="0">
                <a:latin typeface="Arial"/>
                <a:cs typeface="Arial"/>
              </a:rPr>
              <a:t>s</a:t>
            </a:r>
            <a:r>
              <a:rPr sz="2000" dirty="0">
                <a:latin typeface="Arial"/>
                <a:cs typeface="Arial"/>
              </a:rPr>
              <a:t>ure</a:t>
            </a:r>
            <a:r>
              <a:rPr sz="2000" spc="-30" dirty="0">
                <a:latin typeface="Arial"/>
                <a:cs typeface="Arial"/>
              </a:rPr>
              <a:t> </a:t>
            </a:r>
            <a:r>
              <a:rPr sz="2000" spc="-5" dirty="0">
                <a:latin typeface="Arial"/>
                <a:cs typeface="Arial"/>
              </a:rPr>
              <a:t>t</a:t>
            </a:r>
            <a:r>
              <a:rPr sz="2000" dirty="0">
                <a:latin typeface="Arial"/>
                <a:cs typeface="Arial"/>
              </a:rPr>
              <a:t>hat</a:t>
            </a:r>
            <a:r>
              <a:rPr sz="2000" spc="-25" dirty="0">
                <a:latin typeface="Arial"/>
                <a:cs typeface="Arial"/>
              </a:rPr>
              <a:t> </a:t>
            </a:r>
            <a:r>
              <a:rPr sz="2000" dirty="0">
                <a:latin typeface="Arial"/>
                <a:cs typeface="Arial"/>
              </a:rPr>
              <a:t>no</a:t>
            </a:r>
            <a:r>
              <a:rPr sz="2000" spc="-10" dirty="0">
                <a:latin typeface="Arial"/>
                <a:cs typeface="Arial"/>
              </a:rPr>
              <a:t>t</a:t>
            </a:r>
            <a:r>
              <a:rPr sz="2000" dirty="0">
                <a:latin typeface="Arial"/>
                <a:cs typeface="Arial"/>
              </a:rPr>
              <a:t>h</a:t>
            </a:r>
            <a:r>
              <a:rPr sz="2000" spc="-5" dirty="0">
                <a:latin typeface="Arial"/>
                <a:cs typeface="Arial"/>
              </a:rPr>
              <a:t>i</a:t>
            </a:r>
            <a:r>
              <a:rPr sz="2000" dirty="0">
                <a:latin typeface="Arial"/>
                <a:cs typeface="Arial"/>
              </a:rPr>
              <a:t>ng</a:t>
            </a:r>
            <a:r>
              <a:rPr sz="2000" spc="-30"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t</a:t>
            </a:r>
            <a:r>
              <a:rPr sz="2000" dirty="0">
                <a:latin typeface="Arial"/>
                <a:cs typeface="Arial"/>
              </a:rPr>
              <a:t>er</a:t>
            </a:r>
            <a:r>
              <a:rPr sz="2000" spc="-10" dirty="0">
                <a:latin typeface="Arial"/>
                <a:cs typeface="Arial"/>
              </a:rPr>
              <a:t>f</a:t>
            </a:r>
            <a:r>
              <a:rPr sz="2000" dirty="0">
                <a:latin typeface="Arial"/>
                <a:cs typeface="Arial"/>
              </a:rPr>
              <a:t>eres</a:t>
            </a:r>
            <a:r>
              <a:rPr sz="2000" spc="-35" dirty="0">
                <a:latin typeface="Arial"/>
                <a:cs typeface="Arial"/>
              </a:rPr>
              <a:t> </a:t>
            </a:r>
            <a:r>
              <a:rPr sz="2000" spc="5" dirty="0">
                <a:latin typeface="Arial"/>
                <a:cs typeface="Arial"/>
              </a:rPr>
              <a:t>w</a:t>
            </a:r>
            <a:r>
              <a:rPr sz="2000" spc="-5" dirty="0">
                <a:latin typeface="Arial"/>
                <a:cs typeface="Arial"/>
              </a:rPr>
              <a:t>it</a:t>
            </a:r>
            <a:r>
              <a:rPr sz="2000" dirty="0">
                <a:latin typeface="Arial"/>
                <a:cs typeface="Arial"/>
              </a:rPr>
              <a:t>h</a:t>
            </a:r>
            <a:r>
              <a:rPr sz="2000" spc="-5" dirty="0">
                <a:latin typeface="Arial"/>
                <a:cs typeface="Arial"/>
              </a:rPr>
              <a:t> </a:t>
            </a:r>
            <a:r>
              <a:rPr sz="2000" spc="-10" dirty="0">
                <a:latin typeface="Arial"/>
                <a:cs typeface="Arial"/>
              </a:rPr>
              <a:t>t</a:t>
            </a:r>
            <a:r>
              <a:rPr sz="2000" dirty="0">
                <a:latin typeface="Arial"/>
                <a:cs typeface="Arial"/>
              </a:rPr>
              <a:t>he 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s</a:t>
            </a:r>
            <a:r>
              <a:rPr sz="2000" dirty="0">
                <a:latin typeface="Arial"/>
                <a:cs typeface="Arial"/>
              </a:rPr>
              <a:t>eal</a:t>
            </a:r>
            <a:r>
              <a:rPr sz="2000" spc="-20" dirty="0">
                <a:latin typeface="Arial"/>
                <a:cs typeface="Arial"/>
              </a:rPr>
              <a:t> </a:t>
            </a:r>
            <a:r>
              <a:rPr sz="2000" spc="-5" dirty="0">
                <a:latin typeface="Arial"/>
                <a:cs typeface="Arial"/>
              </a:rPr>
              <a:t>t</a:t>
            </a:r>
            <a:r>
              <a:rPr sz="2000" dirty="0">
                <a:latin typeface="Arial"/>
                <a:cs typeface="Arial"/>
              </a:rPr>
              <a:t>o</a:t>
            </a:r>
            <a:r>
              <a:rPr sz="2000" spc="-15" dirty="0">
                <a:latin typeface="Arial"/>
                <a:cs typeface="Arial"/>
              </a:rPr>
              <a:t> </a:t>
            </a:r>
            <a:r>
              <a:rPr sz="2000" spc="-10" dirty="0">
                <a:latin typeface="Arial"/>
                <a:cs typeface="Arial"/>
              </a:rPr>
              <a:t>y</a:t>
            </a:r>
            <a:r>
              <a:rPr sz="2000" dirty="0">
                <a:latin typeface="Arial"/>
                <a:cs typeface="Arial"/>
              </a:rPr>
              <a:t>our</a:t>
            </a:r>
            <a:r>
              <a:rPr sz="2000" spc="-15" dirty="0">
                <a:latin typeface="Arial"/>
                <a:cs typeface="Arial"/>
              </a:rPr>
              <a:t> </a:t>
            </a:r>
            <a:r>
              <a:rPr sz="2000" spc="-5" dirty="0">
                <a:latin typeface="Arial"/>
                <a:cs typeface="Arial"/>
              </a:rPr>
              <a:t>f</a:t>
            </a:r>
            <a:r>
              <a:rPr sz="2000" dirty="0">
                <a:latin typeface="Arial"/>
                <a:cs typeface="Arial"/>
              </a:rPr>
              <a:t>a</a:t>
            </a:r>
            <a:r>
              <a:rPr sz="2000" spc="5" dirty="0">
                <a:latin typeface="Arial"/>
                <a:cs typeface="Arial"/>
              </a:rPr>
              <a:t>c</a:t>
            </a:r>
            <a:r>
              <a:rPr sz="2000" dirty="0">
                <a:latin typeface="Arial"/>
                <a:cs typeface="Arial"/>
              </a:rPr>
              <a:t>e</a:t>
            </a:r>
            <a:endParaRPr sz="2000">
              <a:latin typeface="Arial"/>
              <a:cs typeface="Arial"/>
            </a:endParaRPr>
          </a:p>
          <a:p>
            <a:pPr marL="354965" marR="186055" indent="-342265">
              <a:lnSpc>
                <a:spcPct val="100000"/>
              </a:lnSpc>
              <a:buClr>
                <a:srgbClr val="0070C0"/>
              </a:buClr>
              <a:buFont typeface="Wingdings"/>
              <a:buChar char=""/>
              <a:tabLst>
                <a:tab pos="355600" algn="l"/>
                <a:tab pos="903605" algn="l"/>
              </a:tabLst>
            </a:pPr>
            <a:r>
              <a:rPr sz="2000" spc="5" dirty="0">
                <a:latin typeface="Arial"/>
                <a:cs typeface="Arial"/>
              </a:rPr>
              <a:t>C</a:t>
            </a:r>
            <a:r>
              <a:rPr sz="2000" dirty="0">
                <a:latin typeface="Arial"/>
                <a:cs typeface="Arial"/>
              </a:rPr>
              <a:t>ondu</a:t>
            </a:r>
            <a:r>
              <a:rPr sz="2000" spc="5" dirty="0">
                <a:latin typeface="Arial"/>
                <a:cs typeface="Arial"/>
              </a:rPr>
              <a:t>c</a:t>
            </a:r>
            <a:r>
              <a:rPr sz="2000" dirty="0">
                <a:latin typeface="Arial"/>
                <a:cs typeface="Arial"/>
              </a:rPr>
              <a:t>t</a:t>
            </a:r>
            <a:r>
              <a:rPr sz="2000" spc="-3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er</a:t>
            </a:r>
            <a:r>
              <a:rPr sz="2000" spc="-25" dirty="0">
                <a:latin typeface="Arial"/>
                <a:cs typeface="Arial"/>
              </a:rPr>
              <a:t> </a:t>
            </a:r>
            <a:r>
              <a:rPr sz="2000" spc="5" dirty="0">
                <a:latin typeface="Arial"/>
                <a:cs typeface="Arial"/>
              </a:rPr>
              <a:t>s</a:t>
            </a:r>
            <a:r>
              <a:rPr sz="2000" dirty="0">
                <a:latin typeface="Arial"/>
                <a:cs typeface="Arial"/>
              </a:rPr>
              <a:t>eal</a:t>
            </a:r>
            <a:r>
              <a:rPr sz="2000" spc="-20" dirty="0">
                <a:latin typeface="Arial"/>
                <a:cs typeface="Arial"/>
              </a:rPr>
              <a:t> </a:t>
            </a:r>
            <a:r>
              <a:rPr sz="2000" spc="5" dirty="0">
                <a:latin typeface="Arial"/>
                <a:cs typeface="Arial"/>
              </a:rPr>
              <a:t>c</a:t>
            </a:r>
            <a:r>
              <a:rPr sz="2000" dirty="0">
                <a:latin typeface="Arial"/>
                <a:cs typeface="Arial"/>
              </a:rPr>
              <a:t>he</a:t>
            </a:r>
            <a:r>
              <a:rPr sz="2000" spc="5" dirty="0">
                <a:latin typeface="Arial"/>
                <a:cs typeface="Arial"/>
              </a:rPr>
              <a:t>c</a:t>
            </a:r>
            <a:r>
              <a:rPr sz="2000" dirty="0">
                <a:latin typeface="Arial"/>
                <a:cs typeface="Arial"/>
              </a:rPr>
              <a:t>k</a:t>
            </a:r>
            <a:r>
              <a:rPr sz="2000" spc="-35" dirty="0">
                <a:latin typeface="Arial"/>
                <a:cs typeface="Arial"/>
              </a:rPr>
              <a:t> </a:t>
            </a:r>
            <a:r>
              <a:rPr sz="2000" dirty="0">
                <a:latin typeface="Arial"/>
                <a:cs typeface="Arial"/>
              </a:rPr>
              <a:t>ea</a:t>
            </a:r>
            <a:r>
              <a:rPr sz="2000" spc="5" dirty="0">
                <a:latin typeface="Arial"/>
                <a:cs typeface="Arial"/>
              </a:rPr>
              <a:t>c</a:t>
            </a:r>
            <a:r>
              <a:rPr sz="2000" dirty="0">
                <a:latin typeface="Arial"/>
                <a:cs typeface="Arial"/>
              </a:rPr>
              <a:t>h</a:t>
            </a:r>
            <a:r>
              <a:rPr sz="2000" spc="-15" dirty="0">
                <a:latin typeface="Arial"/>
                <a:cs typeface="Arial"/>
              </a:rPr>
              <a:t> </a:t>
            </a:r>
            <a:r>
              <a:rPr sz="2000" spc="-10" dirty="0">
                <a:latin typeface="Arial"/>
                <a:cs typeface="Arial"/>
              </a:rPr>
              <a:t>t</a:t>
            </a:r>
            <a:r>
              <a:rPr sz="2000" spc="-5" dirty="0">
                <a:latin typeface="Arial"/>
                <a:cs typeface="Arial"/>
              </a:rPr>
              <a:t>im</a:t>
            </a:r>
            <a:r>
              <a:rPr sz="2000" dirty="0">
                <a:latin typeface="Arial"/>
                <a:cs typeface="Arial"/>
              </a:rPr>
              <a:t>e </a:t>
            </a:r>
            <a:r>
              <a:rPr sz="2000" spc="-10" dirty="0">
                <a:latin typeface="Arial"/>
                <a:cs typeface="Arial"/>
              </a:rPr>
              <a:t>y</a:t>
            </a:r>
            <a:r>
              <a:rPr sz="2000" dirty="0">
                <a:latin typeface="Arial"/>
                <a:cs typeface="Arial"/>
              </a:rPr>
              <a:t>ou	put</a:t>
            </a:r>
            <a:r>
              <a:rPr sz="2000" spc="-25" dirty="0">
                <a:latin typeface="Arial"/>
                <a:cs typeface="Arial"/>
              </a:rPr>
              <a:t> </a:t>
            </a:r>
            <a:r>
              <a:rPr sz="2000" dirty="0">
                <a:latin typeface="Arial"/>
                <a:cs typeface="Arial"/>
              </a:rPr>
              <a:t>on</a:t>
            </a:r>
            <a:r>
              <a:rPr sz="2000" spc="-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endParaRPr sz="2000">
              <a:latin typeface="Arial"/>
              <a:cs typeface="Arial"/>
            </a:endParaRPr>
          </a:p>
        </p:txBody>
      </p:sp>
      <p:sp>
        <p:nvSpPr>
          <p:cNvPr id="5" name="object 5"/>
          <p:cNvSpPr/>
          <p:nvPr/>
        </p:nvSpPr>
        <p:spPr>
          <a:xfrm>
            <a:off x="5640641" y="2088420"/>
            <a:ext cx="2908445" cy="370166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064304" y="6229045"/>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object 7"/>
          <p:cNvSpPr txBox="1"/>
          <p:nvPr/>
        </p:nvSpPr>
        <p:spPr>
          <a:xfrm>
            <a:off x="3099228" y="63675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26</a:t>
            </a:fld>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5" name="object 5"/>
          <p:cNvSpPr txBox="1"/>
          <p:nvPr/>
        </p:nvSpPr>
        <p:spPr>
          <a:xfrm>
            <a:off x="5562600" y="623400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27</a:t>
            </a:fld>
            <a:endParaRPr dirty="0"/>
          </a:p>
        </p:txBody>
      </p:sp>
      <p:sp>
        <p:nvSpPr>
          <p:cNvPr id="4" name="object 4"/>
          <p:cNvSpPr txBox="1"/>
          <p:nvPr/>
        </p:nvSpPr>
        <p:spPr>
          <a:xfrm>
            <a:off x="535924" y="1662002"/>
            <a:ext cx="7494905" cy="4847481"/>
          </a:xfrm>
          <a:prstGeom prst="rect">
            <a:avLst/>
          </a:prstGeom>
        </p:spPr>
        <p:txBody>
          <a:bodyPr vert="horz" wrap="square" lIns="0" tIns="0" rIns="0" bIns="0" rtlCol="0">
            <a:spAutoFit/>
          </a:bodyPr>
          <a:lstStyle/>
          <a:p>
            <a:pPr marL="12700" marR="5080">
              <a:lnSpc>
                <a:spcPct val="100000"/>
              </a:lnSpc>
              <a:tabLst>
                <a:tab pos="2552700" algn="l"/>
              </a:tabLst>
            </a:pPr>
            <a:r>
              <a:rPr sz="2400" b="1" spc="-5" dirty="0">
                <a:solidFill>
                  <a:srgbClr val="3333FF"/>
                </a:solidFill>
                <a:latin typeface="Arial"/>
                <a:cs typeface="Arial"/>
              </a:rPr>
              <a:t>P</a:t>
            </a:r>
            <a:r>
              <a:rPr sz="2400" b="1" dirty="0">
                <a:solidFill>
                  <a:srgbClr val="3333FF"/>
                </a:solidFill>
                <a:latin typeface="Arial"/>
                <a:cs typeface="Arial"/>
              </a:rPr>
              <a:t>r</a:t>
            </a:r>
            <a:r>
              <a:rPr sz="2400" b="1" spc="-5" dirty="0">
                <a:solidFill>
                  <a:srgbClr val="3333FF"/>
                </a:solidFill>
                <a:latin typeface="Arial"/>
                <a:cs typeface="Arial"/>
              </a:rPr>
              <a:t>even</a:t>
            </a:r>
            <a:r>
              <a:rPr sz="2400" b="1" dirty="0">
                <a:solidFill>
                  <a:srgbClr val="3333FF"/>
                </a:solidFill>
                <a:latin typeface="Arial"/>
                <a:cs typeface="Arial"/>
              </a:rPr>
              <a:t>t</a:t>
            </a:r>
            <a:r>
              <a:rPr sz="2400" b="1" spc="5" dirty="0">
                <a:solidFill>
                  <a:srgbClr val="3333FF"/>
                </a:solidFill>
                <a:latin typeface="Arial"/>
                <a:cs typeface="Arial"/>
              </a:rPr>
              <a:t>i</a:t>
            </a:r>
            <a:r>
              <a:rPr sz="2400" b="1" spc="-5" dirty="0">
                <a:solidFill>
                  <a:srgbClr val="3333FF"/>
                </a:solidFill>
                <a:latin typeface="Arial"/>
                <a:cs typeface="Arial"/>
              </a:rPr>
              <a:t>n</a:t>
            </a:r>
            <a:r>
              <a:rPr sz="2400" b="1" dirty="0">
                <a:solidFill>
                  <a:srgbClr val="3333FF"/>
                </a:solidFill>
                <a:latin typeface="Arial"/>
                <a:cs typeface="Arial"/>
              </a:rPr>
              <a:t>g </a:t>
            </a:r>
            <a:r>
              <a:rPr sz="2400" b="1" spc="-5" dirty="0">
                <a:solidFill>
                  <a:srgbClr val="3333FF"/>
                </a:solidFill>
                <a:latin typeface="Arial"/>
                <a:cs typeface="Arial"/>
              </a:rPr>
              <a:t>Leaks</a:t>
            </a:r>
            <a:r>
              <a:rPr sz="2400" b="1" dirty="0">
                <a:solidFill>
                  <a:srgbClr val="3333FF"/>
                </a:solidFill>
                <a:latin typeface="Arial"/>
                <a:cs typeface="Arial"/>
              </a:rPr>
              <a:t>-</a:t>
            </a:r>
            <a:r>
              <a:rPr sz="2400" b="1" spc="-5" dirty="0">
                <a:solidFill>
                  <a:srgbClr val="3333FF"/>
                </a:solidFill>
                <a:latin typeface="Arial"/>
                <a:cs typeface="Arial"/>
              </a:rPr>
              <a:t>Cond</a:t>
            </a:r>
            <a:r>
              <a:rPr sz="2400" b="1" dirty="0">
                <a:solidFill>
                  <a:srgbClr val="3333FF"/>
                </a:solidFill>
                <a:latin typeface="Arial"/>
                <a:cs typeface="Arial"/>
              </a:rPr>
              <a:t>iti</a:t>
            </a:r>
            <a:r>
              <a:rPr sz="2400" b="1" spc="-5" dirty="0">
                <a:solidFill>
                  <a:srgbClr val="3333FF"/>
                </a:solidFill>
                <a:latin typeface="Arial"/>
                <a:cs typeface="Arial"/>
              </a:rPr>
              <a:t>on</a:t>
            </a:r>
            <a:r>
              <a:rPr sz="2400" b="1" dirty="0">
                <a:solidFill>
                  <a:srgbClr val="3333FF"/>
                </a:solidFill>
                <a:latin typeface="Arial"/>
                <a:cs typeface="Arial"/>
              </a:rPr>
              <a:t>s</a:t>
            </a:r>
            <a:r>
              <a:rPr sz="2400" b="1" spc="-10" dirty="0">
                <a:solidFill>
                  <a:srgbClr val="3333FF"/>
                </a:solidFill>
                <a:latin typeface="Arial"/>
                <a:cs typeface="Arial"/>
              </a:rPr>
              <a:t> </a:t>
            </a:r>
            <a:r>
              <a:rPr sz="2400" b="1" dirty="0">
                <a:solidFill>
                  <a:srgbClr val="3333FF"/>
                </a:solidFill>
                <a:latin typeface="Arial"/>
                <a:cs typeface="Arial"/>
              </a:rPr>
              <a:t>t</a:t>
            </a:r>
            <a:r>
              <a:rPr sz="2400" b="1" spc="-5" dirty="0">
                <a:solidFill>
                  <a:srgbClr val="3333FF"/>
                </a:solidFill>
                <a:latin typeface="Arial"/>
                <a:cs typeface="Arial"/>
              </a:rPr>
              <a:t>ha</a:t>
            </a:r>
            <a:r>
              <a:rPr sz="2400" b="1" dirty="0">
                <a:solidFill>
                  <a:srgbClr val="3333FF"/>
                </a:solidFill>
                <a:latin typeface="Arial"/>
                <a:cs typeface="Arial"/>
              </a:rPr>
              <a:t>t</a:t>
            </a:r>
            <a:r>
              <a:rPr sz="2400" b="1" spc="-5" dirty="0">
                <a:solidFill>
                  <a:srgbClr val="3333FF"/>
                </a:solidFill>
                <a:latin typeface="Arial"/>
                <a:cs typeface="Arial"/>
              </a:rPr>
              <a:t> ca</a:t>
            </a:r>
            <a:r>
              <a:rPr sz="2400" b="1" dirty="0">
                <a:solidFill>
                  <a:srgbClr val="3333FF"/>
                </a:solidFill>
                <a:latin typeface="Arial"/>
                <a:cs typeface="Arial"/>
              </a:rPr>
              <a:t>n i</a:t>
            </a:r>
            <a:r>
              <a:rPr sz="2400" b="1" spc="-5" dirty="0">
                <a:solidFill>
                  <a:srgbClr val="3333FF"/>
                </a:solidFill>
                <a:latin typeface="Arial"/>
                <a:cs typeface="Arial"/>
              </a:rPr>
              <a:t>n</a:t>
            </a:r>
            <a:r>
              <a:rPr sz="2400" b="1" spc="5" dirty="0">
                <a:solidFill>
                  <a:srgbClr val="3333FF"/>
                </a:solidFill>
                <a:latin typeface="Arial"/>
                <a:cs typeface="Arial"/>
              </a:rPr>
              <a:t>t</a:t>
            </a:r>
            <a:r>
              <a:rPr sz="2400" b="1" spc="-5" dirty="0">
                <a:solidFill>
                  <a:srgbClr val="3333FF"/>
                </a:solidFill>
                <a:latin typeface="Arial"/>
                <a:cs typeface="Arial"/>
              </a:rPr>
              <a:t>e</a:t>
            </a:r>
            <a:r>
              <a:rPr sz="2400" b="1" dirty="0">
                <a:solidFill>
                  <a:srgbClr val="3333FF"/>
                </a:solidFill>
                <a:latin typeface="Arial"/>
                <a:cs typeface="Arial"/>
              </a:rPr>
              <a:t>rf</a:t>
            </a:r>
            <a:r>
              <a:rPr sz="2400" b="1" spc="-5" dirty="0">
                <a:solidFill>
                  <a:srgbClr val="3333FF"/>
                </a:solidFill>
                <a:latin typeface="Arial"/>
                <a:cs typeface="Arial"/>
              </a:rPr>
              <a:t>e</a:t>
            </a:r>
            <a:r>
              <a:rPr sz="2400" b="1" dirty="0">
                <a:solidFill>
                  <a:srgbClr val="3333FF"/>
                </a:solidFill>
                <a:latin typeface="Arial"/>
                <a:cs typeface="Arial"/>
              </a:rPr>
              <a:t>re</a:t>
            </a:r>
            <a:r>
              <a:rPr sz="2400" b="1" spc="-10" dirty="0">
                <a:solidFill>
                  <a:srgbClr val="3333FF"/>
                </a:solidFill>
                <a:latin typeface="Arial"/>
                <a:cs typeface="Arial"/>
              </a:rPr>
              <a:t> </a:t>
            </a:r>
            <a:r>
              <a:rPr sz="2400" b="1" spc="25" dirty="0">
                <a:solidFill>
                  <a:srgbClr val="3333FF"/>
                </a:solidFill>
                <a:latin typeface="Arial"/>
                <a:cs typeface="Arial"/>
              </a:rPr>
              <a:t>w</a:t>
            </a:r>
            <a:r>
              <a:rPr sz="2400" b="1" spc="-10" dirty="0">
                <a:solidFill>
                  <a:srgbClr val="3333FF"/>
                </a:solidFill>
                <a:latin typeface="Arial"/>
                <a:cs typeface="Arial"/>
              </a:rPr>
              <a:t>i</a:t>
            </a:r>
            <a:r>
              <a:rPr sz="2400" b="1" dirty="0">
                <a:solidFill>
                  <a:srgbClr val="3333FF"/>
                </a:solidFill>
                <a:latin typeface="Arial"/>
                <a:cs typeface="Arial"/>
              </a:rPr>
              <a:t>th t</a:t>
            </a:r>
            <a:r>
              <a:rPr sz="2400" b="1" spc="-5" dirty="0">
                <a:solidFill>
                  <a:srgbClr val="3333FF"/>
                </a:solidFill>
                <a:latin typeface="Arial"/>
                <a:cs typeface="Arial"/>
              </a:rPr>
              <a:t>h</a:t>
            </a:r>
            <a:r>
              <a:rPr sz="2400" b="1" dirty="0">
                <a:solidFill>
                  <a:srgbClr val="3333FF"/>
                </a:solidFill>
                <a:latin typeface="Arial"/>
                <a:cs typeface="Arial"/>
              </a:rPr>
              <a:t>e</a:t>
            </a:r>
            <a:r>
              <a:rPr sz="2400" b="1" spc="-10" dirty="0">
                <a:solidFill>
                  <a:srgbClr val="3333FF"/>
                </a:solidFill>
                <a:latin typeface="Arial"/>
                <a:cs typeface="Arial"/>
              </a:rPr>
              <a:t> </a:t>
            </a:r>
            <a:r>
              <a:rPr sz="2400" b="1" spc="-5" dirty="0">
                <a:solidFill>
                  <a:srgbClr val="3333FF"/>
                </a:solidFill>
                <a:latin typeface="Arial"/>
                <a:cs typeface="Arial"/>
              </a:rPr>
              <a:t>sea</a:t>
            </a:r>
            <a:r>
              <a:rPr sz="2400" b="1" dirty="0">
                <a:solidFill>
                  <a:srgbClr val="3333FF"/>
                </a:solidFill>
                <a:latin typeface="Arial"/>
                <a:cs typeface="Arial"/>
              </a:rPr>
              <a:t>l</a:t>
            </a:r>
            <a:r>
              <a:rPr sz="2400" b="1" spc="5" dirty="0">
                <a:solidFill>
                  <a:srgbClr val="3333FF"/>
                </a:solidFill>
                <a:latin typeface="Arial"/>
                <a:cs typeface="Arial"/>
              </a:rPr>
              <a:t> </a:t>
            </a:r>
            <a:r>
              <a:rPr sz="2400" b="1" spc="-5" dirty="0">
                <a:solidFill>
                  <a:srgbClr val="3333FF"/>
                </a:solidFill>
                <a:latin typeface="Arial"/>
                <a:cs typeface="Arial"/>
              </a:rPr>
              <a:t>o</a:t>
            </a:r>
            <a:r>
              <a:rPr sz="2400" b="1" dirty="0">
                <a:solidFill>
                  <a:srgbClr val="3333FF"/>
                </a:solidFill>
                <a:latin typeface="Arial"/>
                <a:cs typeface="Arial"/>
              </a:rPr>
              <a:t>r</a:t>
            </a:r>
            <a:r>
              <a:rPr sz="2400" b="1" spc="-5" dirty="0">
                <a:solidFill>
                  <a:srgbClr val="3333FF"/>
                </a:solidFill>
                <a:latin typeface="Arial"/>
                <a:cs typeface="Arial"/>
              </a:rPr>
              <a:t> va</a:t>
            </a:r>
            <a:r>
              <a:rPr sz="2400" b="1" dirty="0">
                <a:solidFill>
                  <a:srgbClr val="3333FF"/>
                </a:solidFill>
                <a:latin typeface="Arial"/>
                <a:cs typeface="Arial"/>
              </a:rPr>
              <a:t>l</a:t>
            </a:r>
            <a:r>
              <a:rPr sz="2400" b="1" spc="-5" dirty="0">
                <a:solidFill>
                  <a:srgbClr val="3333FF"/>
                </a:solidFill>
                <a:latin typeface="Arial"/>
                <a:cs typeface="Arial"/>
              </a:rPr>
              <a:t>v</a:t>
            </a:r>
            <a:r>
              <a:rPr sz="2400" b="1" dirty="0">
                <a:solidFill>
                  <a:srgbClr val="3333FF"/>
                </a:solidFill>
                <a:latin typeface="Arial"/>
                <a:cs typeface="Arial"/>
              </a:rPr>
              <a:t>e	i</a:t>
            </a:r>
            <a:r>
              <a:rPr sz="2400" b="1" spc="-5" dirty="0">
                <a:solidFill>
                  <a:srgbClr val="3333FF"/>
                </a:solidFill>
                <a:latin typeface="Arial"/>
                <a:cs typeface="Arial"/>
              </a:rPr>
              <a:t>nc</a:t>
            </a:r>
            <a:r>
              <a:rPr sz="2400" b="1" dirty="0">
                <a:solidFill>
                  <a:srgbClr val="3333FF"/>
                </a:solidFill>
                <a:latin typeface="Arial"/>
                <a:cs typeface="Arial"/>
              </a:rPr>
              <a:t>l</a:t>
            </a:r>
            <a:r>
              <a:rPr sz="2400" b="1" spc="-5" dirty="0">
                <a:solidFill>
                  <a:srgbClr val="3333FF"/>
                </a:solidFill>
                <a:latin typeface="Arial"/>
                <a:cs typeface="Arial"/>
              </a:rPr>
              <a:t>ude</a:t>
            </a:r>
            <a:r>
              <a:rPr sz="2400" b="1" dirty="0">
                <a:solidFill>
                  <a:srgbClr val="3333FF"/>
                </a:solidFill>
                <a:latin typeface="Arial"/>
                <a:cs typeface="Arial"/>
              </a:rPr>
              <a:t>:</a:t>
            </a:r>
            <a:endParaRPr sz="2400" dirty="0">
              <a:latin typeface="Arial"/>
              <a:cs typeface="Arial"/>
            </a:endParaRPr>
          </a:p>
          <a:p>
            <a:pPr>
              <a:lnSpc>
                <a:spcPct val="100000"/>
              </a:lnSpc>
              <a:spcBef>
                <a:spcPts val="1"/>
              </a:spcBef>
            </a:pPr>
            <a:endParaRPr sz="2500" dirty="0">
              <a:latin typeface="Times New Roman"/>
              <a:cs typeface="Times New Roman"/>
            </a:endParaRPr>
          </a:p>
          <a:p>
            <a:pPr marL="323850" indent="-311150">
              <a:lnSpc>
                <a:spcPct val="100000"/>
              </a:lnSpc>
              <a:buClr>
                <a:srgbClr val="0070C0"/>
              </a:buClr>
              <a:buFont typeface="Wingdings"/>
              <a:buChar char=""/>
              <a:tabLst>
                <a:tab pos="299720" algn="l"/>
              </a:tabLst>
            </a:pPr>
            <a:r>
              <a:rPr sz="2200" spc="-15" dirty="0">
                <a:latin typeface="Arial"/>
                <a:cs typeface="Arial"/>
              </a:rPr>
              <a:t>“Fa</a:t>
            </a:r>
            <a:r>
              <a:rPr sz="2200" spc="-10" dirty="0">
                <a:latin typeface="Arial"/>
                <a:cs typeface="Arial"/>
              </a:rPr>
              <a:t>cial</a:t>
            </a:r>
            <a:r>
              <a:rPr sz="2200" spc="5" dirty="0">
                <a:latin typeface="Arial"/>
                <a:cs typeface="Arial"/>
              </a:rPr>
              <a:t> </a:t>
            </a:r>
            <a:r>
              <a:rPr sz="2200" spc="-10" dirty="0">
                <a:latin typeface="Arial"/>
                <a:cs typeface="Arial"/>
              </a:rPr>
              <a:t>hair</a:t>
            </a:r>
            <a:endParaRPr sz="2200" dirty="0">
              <a:latin typeface="Arial"/>
              <a:cs typeface="Arial"/>
            </a:endParaRPr>
          </a:p>
          <a:p>
            <a:pPr marL="299085" indent="-286385">
              <a:lnSpc>
                <a:spcPct val="100000"/>
              </a:lnSpc>
              <a:buClr>
                <a:srgbClr val="0070C0"/>
              </a:buClr>
              <a:buFont typeface="Wingdings"/>
              <a:buChar char=""/>
              <a:tabLst>
                <a:tab pos="299720" algn="l"/>
              </a:tabLst>
            </a:pPr>
            <a:r>
              <a:rPr lang="en-US" sz="2200" spc="-15" dirty="0" smtClean="0">
                <a:latin typeface="Arial"/>
                <a:cs typeface="Arial"/>
              </a:rPr>
              <a:t> </a:t>
            </a:r>
            <a:r>
              <a:rPr sz="2200" spc="-15" dirty="0" smtClean="0">
                <a:latin typeface="Arial"/>
                <a:cs typeface="Arial"/>
              </a:rPr>
              <a:t>Fa</a:t>
            </a:r>
            <a:r>
              <a:rPr sz="2200" spc="-10" dirty="0" smtClean="0">
                <a:latin typeface="Arial"/>
                <a:cs typeface="Arial"/>
              </a:rPr>
              <a:t>cial</a:t>
            </a:r>
            <a:r>
              <a:rPr sz="2200" spc="5" dirty="0" smtClean="0">
                <a:latin typeface="Arial"/>
                <a:cs typeface="Arial"/>
              </a:rPr>
              <a:t> </a:t>
            </a:r>
            <a:r>
              <a:rPr sz="2200" spc="-10" dirty="0">
                <a:latin typeface="Arial"/>
                <a:cs typeface="Arial"/>
              </a:rPr>
              <a:t>sc</a:t>
            </a:r>
            <a:r>
              <a:rPr sz="2200" spc="-15" dirty="0">
                <a:latin typeface="Arial"/>
                <a:cs typeface="Arial"/>
              </a:rPr>
              <a:t>ars</a:t>
            </a:r>
            <a:endParaRPr sz="2200" dirty="0">
              <a:latin typeface="Arial"/>
              <a:cs typeface="Arial"/>
            </a:endParaRPr>
          </a:p>
          <a:p>
            <a:pPr marL="323850" marR="3051810" indent="-311150">
              <a:lnSpc>
                <a:spcPct val="100000"/>
              </a:lnSpc>
              <a:buClr>
                <a:srgbClr val="0070C0"/>
              </a:buClr>
              <a:buFont typeface="Wingdings"/>
              <a:buChar char=""/>
              <a:tabLst>
                <a:tab pos="299720" algn="l"/>
              </a:tabLst>
            </a:pPr>
            <a:r>
              <a:rPr sz="2200" spc="-10" dirty="0">
                <a:latin typeface="Arial"/>
                <a:cs typeface="Arial"/>
              </a:rPr>
              <a:t>J</a:t>
            </a:r>
            <a:r>
              <a:rPr sz="2200" spc="-15" dirty="0">
                <a:latin typeface="Arial"/>
                <a:cs typeface="Arial"/>
              </a:rPr>
              <a:t>e</a:t>
            </a:r>
            <a:r>
              <a:rPr sz="2200" spc="-25" dirty="0">
                <a:latin typeface="Arial"/>
                <a:cs typeface="Arial"/>
              </a:rPr>
              <a:t>w</a:t>
            </a:r>
            <a:r>
              <a:rPr sz="2200" spc="-10" dirty="0">
                <a:latin typeface="Arial"/>
                <a:cs typeface="Arial"/>
              </a:rPr>
              <a:t>elry</a:t>
            </a:r>
            <a:r>
              <a:rPr sz="2200" spc="5" dirty="0">
                <a:latin typeface="Arial"/>
                <a:cs typeface="Arial"/>
              </a:rPr>
              <a:t> </a:t>
            </a:r>
            <a:r>
              <a:rPr sz="2200" spc="-10" dirty="0">
                <a:latin typeface="Arial"/>
                <a:cs typeface="Arial"/>
              </a:rPr>
              <a:t>or</a:t>
            </a:r>
            <a:r>
              <a:rPr sz="2200" dirty="0">
                <a:latin typeface="Arial"/>
                <a:cs typeface="Arial"/>
              </a:rPr>
              <a:t> </a:t>
            </a:r>
            <a:r>
              <a:rPr sz="2200" spc="-15" dirty="0">
                <a:latin typeface="Arial"/>
                <a:cs typeface="Arial"/>
              </a:rPr>
              <a:t>headgear</a:t>
            </a:r>
            <a:r>
              <a:rPr sz="2200" spc="25" dirty="0">
                <a:latin typeface="Arial"/>
                <a:cs typeface="Arial"/>
              </a:rPr>
              <a:t> </a:t>
            </a:r>
            <a:r>
              <a:rPr sz="2200" spc="-10" dirty="0">
                <a:latin typeface="Arial"/>
                <a:cs typeface="Arial"/>
              </a:rPr>
              <a:t>that</a:t>
            </a:r>
            <a:r>
              <a:rPr sz="2200" dirty="0">
                <a:latin typeface="Arial"/>
                <a:cs typeface="Arial"/>
              </a:rPr>
              <a:t> </a:t>
            </a:r>
            <a:r>
              <a:rPr sz="2200" spc="-10" dirty="0">
                <a:latin typeface="Arial"/>
                <a:cs typeface="Arial"/>
              </a:rPr>
              <a:t>projects</a:t>
            </a:r>
            <a:r>
              <a:rPr sz="2200" spc="-15" dirty="0">
                <a:latin typeface="Arial"/>
                <a:cs typeface="Arial"/>
              </a:rPr>
              <a:t> under</a:t>
            </a:r>
            <a:r>
              <a:rPr sz="2200" spc="10" dirty="0">
                <a:latin typeface="Arial"/>
                <a:cs typeface="Arial"/>
              </a:rPr>
              <a:t> </a:t>
            </a:r>
            <a:r>
              <a:rPr sz="2200" spc="-15" dirty="0">
                <a:latin typeface="Arial"/>
                <a:cs typeface="Arial"/>
              </a:rPr>
              <a:t>the</a:t>
            </a:r>
            <a:r>
              <a:rPr sz="2200" dirty="0">
                <a:latin typeface="Arial"/>
                <a:cs typeface="Arial"/>
              </a:rPr>
              <a:t> </a:t>
            </a:r>
            <a:r>
              <a:rPr sz="2200" spc="-10" dirty="0">
                <a:latin typeface="Arial"/>
                <a:cs typeface="Arial"/>
              </a:rPr>
              <a:t>face-</a:t>
            </a:r>
            <a:r>
              <a:rPr sz="2200" spc="15" dirty="0">
                <a:latin typeface="Arial"/>
                <a:cs typeface="Arial"/>
              </a:rPr>
              <a:t> </a:t>
            </a:r>
            <a:r>
              <a:rPr sz="2200" spc="-10" dirty="0">
                <a:latin typeface="Arial"/>
                <a:cs typeface="Arial"/>
              </a:rPr>
              <a:t>piec</a:t>
            </a:r>
            <a:r>
              <a:rPr sz="2200" spc="-15" dirty="0">
                <a:latin typeface="Arial"/>
                <a:cs typeface="Arial"/>
              </a:rPr>
              <a:t>e</a:t>
            </a:r>
            <a:r>
              <a:rPr sz="2200" spc="-10" dirty="0">
                <a:latin typeface="Arial"/>
                <a:cs typeface="Arial"/>
              </a:rPr>
              <a:t> seal</a:t>
            </a:r>
            <a:endParaRPr sz="2200" dirty="0">
              <a:latin typeface="Arial"/>
              <a:cs typeface="Arial"/>
            </a:endParaRPr>
          </a:p>
          <a:p>
            <a:pPr marL="299085" indent="-286385">
              <a:lnSpc>
                <a:spcPct val="100000"/>
              </a:lnSpc>
              <a:buClr>
                <a:srgbClr val="0070C0"/>
              </a:buClr>
              <a:buFont typeface="Wingdings"/>
              <a:buChar char=""/>
              <a:tabLst>
                <a:tab pos="299720" algn="l"/>
              </a:tabLst>
            </a:pPr>
            <a:r>
              <a:rPr lang="en-US" sz="2200" spc="-30" dirty="0" smtClean="0">
                <a:latin typeface="Arial"/>
                <a:cs typeface="Arial"/>
              </a:rPr>
              <a:t> </a:t>
            </a:r>
            <a:r>
              <a:rPr sz="2200" spc="-30" dirty="0" smtClean="0">
                <a:latin typeface="Arial"/>
                <a:cs typeface="Arial"/>
              </a:rPr>
              <a:t>M</a:t>
            </a:r>
            <a:r>
              <a:rPr sz="2200" spc="-5" dirty="0" smtClean="0">
                <a:latin typeface="Arial"/>
                <a:cs typeface="Arial"/>
              </a:rPr>
              <a:t>i</a:t>
            </a:r>
            <a:r>
              <a:rPr sz="2200" spc="-10" dirty="0" smtClean="0">
                <a:latin typeface="Arial"/>
                <a:cs typeface="Arial"/>
              </a:rPr>
              <a:t>ssing</a:t>
            </a:r>
            <a:r>
              <a:rPr sz="2200" spc="5" dirty="0" smtClean="0">
                <a:latin typeface="Arial"/>
                <a:cs typeface="Arial"/>
              </a:rPr>
              <a:t> </a:t>
            </a:r>
            <a:r>
              <a:rPr sz="2200" spc="-15" dirty="0">
                <a:latin typeface="Arial"/>
                <a:cs typeface="Arial"/>
              </a:rPr>
              <a:t>dentures</a:t>
            </a:r>
            <a:endParaRPr sz="2200" dirty="0">
              <a:latin typeface="Arial"/>
              <a:cs typeface="Arial"/>
            </a:endParaRPr>
          </a:p>
          <a:p>
            <a:pPr marL="323850" marR="3177540" indent="-311150">
              <a:lnSpc>
                <a:spcPct val="100000"/>
              </a:lnSpc>
              <a:buClr>
                <a:srgbClr val="0070C0"/>
              </a:buClr>
              <a:buFont typeface="Wingdings"/>
              <a:buChar char=""/>
              <a:tabLst>
                <a:tab pos="299720" algn="l"/>
              </a:tabLst>
            </a:pPr>
            <a:r>
              <a:rPr sz="2200" spc="-25" dirty="0">
                <a:latin typeface="Arial"/>
                <a:cs typeface="Arial"/>
              </a:rPr>
              <a:t>C</a:t>
            </a:r>
            <a:r>
              <a:rPr sz="2200" spc="-10" dirty="0">
                <a:latin typeface="Arial"/>
                <a:cs typeface="Arial"/>
              </a:rPr>
              <a:t>orrecti</a:t>
            </a:r>
            <a:r>
              <a:rPr sz="2200" spc="-25" dirty="0">
                <a:latin typeface="Arial"/>
                <a:cs typeface="Arial"/>
              </a:rPr>
              <a:t>v</a:t>
            </a:r>
            <a:r>
              <a:rPr sz="2200" spc="-15" dirty="0">
                <a:latin typeface="Arial"/>
                <a:cs typeface="Arial"/>
              </a:rPr>
              <a:t>e</a:t>
            </a:r>
            <a:r>
              <a:rPr sz="2200" spc="10" dirty="0">
                <a:latin typeface="Arial"/>
                <a:cs typeface="Arial"/>
              </a:rPr>
              <a:t> </a:t>
            </a:r>
            <a:r>
              <a:rPr sz="2200" spc="-10" dirty="0">
                <a:latin typeface="Arial"/>
                <a:cs typeface="Arial"/>
              </a:rPr>
              <a:t>glass</a:t>
            </a:r>
            <a:r>
              <a:rPr sz="2200" spc="-15" dirty="0">
                <a:latin typeface="Arial"/>
                <a:cs typeface="Arial"/>
              </a:rPr>
              <a:t>es</a:t>
            </a:r>
            <a:r>
              <a:rPr sz="2200" spc="-10" dirty="0">
                <a:latin typeface="Arial"/>
                <a:cs typeface="Arial"/>
              </a:rPr>
              <a:t> or</a:t>
            </a:r>
            <a:r>
              <a:rPr sz="2200" spc="10" dirty="0">
                <a:latin typeface="Arial"/>
                <a:cs typeface="Arial"/>
              </a:rPr>
              <a:t> </a:t>
            </a:r>
            <a:r>
              <a:rPr sz="2200" spc="-15" dirty="0">
                <a:latin typeface="Arial"/>
                <a:cs typeface="Arial"/>
              </a:rPr>
              <a:t>goggles</a:t>
            </a:r>
            <a:r>
              <a:rPr sz="2200" spc="5" dirty="0">
                <a:latin typeface="Arial"/>
                <a:cs typeface="Arial"/>
              </a:rPr>
              <a:t> </a:t>
            </a:r>
            <a:r>
              <a:rPr sz="2200" spc="-10" dirty="0">
                <a:latin typeface="Arial"/>
                <a:cs typeface="Arial"/>
              </a:rPr>
              <a:t>or other</a:t>
            </a:r>
            <a:r>
              <a:rPr sz="2200" spc="10" dirty="0">
                <a:latin typeface="Arial"/>
                <a:cs typeface="Arial"/>
              </a:rPr>
              <a:t> </a:t>
            </a:r>
            <a:r>
              <a:rPr sz="2200" spc="-10" dirty="0">
                <a:latin typeface="Arial"/>
                <a:cs typeface="Arial"/>
              </a:rPr>
              <a:t>protecti</a:t>
            </a:r>
            <a:r>
              <a:rPr sz="2200" spc="-25" dirty="0">
                <a:latin typeface="Arial"/>
                <a:cs typeface="Arial"/>
              </a:rPr>
              <a:t>v</a:t>
            </a:r>
            <a:r>
              <a:rPr sz="2200" spc="-15" dirty="0">
                <a:latin typeface="Arial"/>
                <a:cs typeface="Arial"/>
              </a:rPr>
              <a:t>e</a:t>
            </a:r>
            <a:r>
              <a:rPr sz="2200" spc="15" dirty="0">
                <a:latin typeface="Arial"/>
                <a:cs typeface="Arial"/>
              </a:rPr>
              <a:t> </a:t>
            </a:r>
            <a:r>
              <a:rPr sz="2200" spc="-15" dirty="0">
                <a:latin typeface="Arial"/>
                <a:cs typeface="Arial"/>
              </a:rPr>
              <a:t>equip</a:t>
            </a:r>
            <a:r>
              <a:rPr sz="2200" spc="-30" dirty="0">
                <a:latin typeface="Arial"/>
                <a:cs typeface="Arial"/>
              </a:rPr>
              <a:t>m</a:t>
            </a:r>
            <a:r>
              <a:rPr sz="2200" spc="-10" dirty="0">
                <a:latin typeface="Arial"/>
                <a:cs typeface="Arial"/>
              </a:rPr>
              <a:t>ent:</a:t>
            </a:r>
            <a:endParaRPr sz="2200" dirty="0">
              <a:latin typeface="Arial"/>
              <a:cs typeface="Arial"/>
            </a:endParaRPr>
          </a:p>
          <a:p>
            <a:pPr marL="585470" lvl="1" indent="-286385">
              <a:lnSpc>
                <a:spcPct val="100000"/>
              </a:lnSpc>
              <a:buClr>
                <a:srgbClr val="0070C0"/>
              </a:buClr>
              <a:buFont typeface="Wingdings"/>
              <a:buChar char=""/>
              <a:tabLst>
                <a:tab pos="586105" algn="l"/>
              </a:tabLst>
            </a:pPr>
            <a:r>
              <a:rPr sz="2200" spc="-15" dirty="0">
                <a:latin typeface="Arial"/>
                <a:cs typeface="Arial"/>
              </a:rPr>
              <a:t>Fa</a:t>
            </a:r>
            <a:r>
              <a:rPr sz="2200" spc="-10" dirty="0">
                <a:latin typeface="Arial"/>
                <a:cs typeface="Arial"/>
              </a:rPr>
              <a:t>c</a:t>
            </a:r>
            <a:r>
              <a:rPr sz="2200" spc="-15" dirty="0">
                <a:latin typeface="Arial"/>
                <a:cs typeface="Arial"/>
              </a:rPr>
              <a:t>e</a:t>
            </a:r>
            <a:r>
              <a:rPr sz="2200" dirty="0">
                <a:latin typeface="Arial"/>
                <a:cs typeface="Arial"/>
              </a:rPr>
              <a:t> </a:t>
            </a:r>
            <a:r>
              <a:rPr sz="2200" spc="-10" dirty="0">
                <a:latin typeface="Arial"/>
                <a:cs typeface="Arial"/>
              </a:rPr>
              <a:t>shields</a:t>
            </a:r>
            <a:endParaRPr sz="2200" dirty="0">
              <a:latin typeface="Arial"/>
              <a:cs typeface="Arial"/>
            </a:endParaRPr>
          </a:p>
          <a:p>
            <a:pPr marL="585470" lvl="1" indent="-286385">
              <a:lnSpc>
                <a:spcPct val="100000"/>
              </a:lnSpc>
              <a:buClr>
                <a:srgbClr val="0070C0"/>
              </a:buClr>
              <a:buFont typeface="Wingdings"/>
              <a:buChar char=""/>
              <a:tabLst>
                <a:tab pos="586105" algn="l"/>
              </a:tabLst>
            </a:pPr>
            <a:r>
              <a:rPr sz="2200" spc="-20" dirty="0">
                <a:latin typeface="Arial"/>
                <a:cs typeface="Arial"/>
              </a:rPr>
              <a:t>P</a:t>
            </a:r>
            <a:r>
              <a:rPr sz="2200" spc="-10" dirty="0">
                <a:latin typeface="Arial"/>
                <a:cs typeface="Arial"/>
              </a:rPr>
              <a:t>rotecti</a:t>
            </a:r>
            <a:r>
              <a:rPr sz="2200" spc="-25" dirty="0">
                <a:latin typeface="Arial"/>
                <a:cs typeface="Arial"/>
              </a:rPr>
              <a:t>v</a:t>
            </a:r>
            <a:r>
              <a:rPr sz="2200" spc="-15" dirty="0">
                <a:latin typeface="Arial"/>
                <a:cs typeface="Arial"/>
              </a:rPr>
              <a:t>e</a:t>
            </a:r>
            <a:r>
              <a:rPr sz="2200" spc="10" dirty="0">
                <a:latin typeface="Arial"/>
                <a:cs typeface="Arial"/>
              </a:rPr>
              <a:t> </a:t>
            </a:r>
            <a:r>
              <a:rPr sz="2200" spc="-10" dirty="0">
                <a:latin typeface="Arial"/>
                <a:cs typeface="Arial"/>
              </a:rPr>
              <a:t>clothing</a:t>
            </a:r>
            <a:endParaRPr sz="2200" dirty="0">
              <a:latin typeface="Arial"/>
              <a:cs typeface="Arial"/>
            </a:endParaRPr>
          </a:p>
          <a:p>
            <a:pPr marL="585470" lvl="1" indent="-286385">
              <a:lnSpc>
                <a:spcPct val="100000"/>
              </a:lnSpc>
              <a:buClr>
                <a:srgbClr val="0070C0"/>
              </a:buClr>
              <a:buFont typeface="Wingdings"/>
              <a:buChar char=""/>
              <a:tabLst>
                <a:tab pos="586105" algn="l"/>
              </a:tabLst>
            </a:pPr>
            <a:r>
              <a:rPr sz="2200" spc="-25" dirty="0">
                <a:latin typeface="Arial"/>
                <a:cs typeface="Arial"/>
              </a:rPr>
              <a:t>H</a:t>
            </a:r>
            <a:r>
              <a:rPr sz="2200" spc="-10" dirty="0">
                <a:latin typeface="Arial"/>
                <a:cs typeface="Arial"/>
              </a:rPr>
              <a:t>el</a:t>
            </a:r>
            <a:r>
              <a:rPr sz="2200" spc="-30" dirty="0">
                <a:latin typeface="Arial"/>
                <a:cs typeface="Arial"/>
              </a:rPr>
              <a:t>m</a:t>
            </a:r>
            <a:r>
              <a:rPr sz="2200" spc="-10" dirty="0">
                <a:latin typeface="Arial"/>
                <a:cs typeface="Arial"/>
              </a:rPr>
              <a:t>ets</a:t>
            </a:r>
            <a:endParaRPr sz="2200" dirty="0">
              <a:latin typeface="Arial"/>
              <a:cs typeface="Arial"/>
            </a:endParaRPr>
          </a:p>
          <a:p>
            <a:pPr marL="585470" lvl="1" indent="-286385">
              <a:lnSpc>
                <a:spcPct val="100000"/>
              </a:lnSpc>
              <a:buClr>
                <a:srgbClr val="0070C0"/>
              </a:buClr>
              <a:buFont typeface="Wingdings"/>
              <a:buChar char=""/>
              <a:tabLst>
                <a:tab pos="586105" algn="l"/>
              </a:tabLst>
            </a:pPr>
            <a:r>
              <a:rPr sz="2200" spc="-20" dirty="0">
                <a:latin typeface="Arial"/>
                <a:cs typeface="Arial"/>
              </a:rPr>
              <a:t>E</a:t>
            </a:r>
            <a:r>
              <a:rPr sz="2200" spc="-25" dirty="0">
                <a:latin typeface="Arial"/>
                <a:cs typeface="Arial"/>
              </a:rPr>
              <a:t>y</a:t>
            </a:r>
            <a:r>
              <a:rPr sz="2200" spc="-15" dirty="0">
                <a:latin typeface="Arial"/>
                <a:cs typeface="Arial"/>
              </a:rPr>
              <a:t>egla</a:t>
            </a:r>
            <a:r>
              <a:rPr sz="2200" spc="-10" dirty="0">
                <a:latin typeface="Arial"/>
                <a:cs typeface="Arial"/>
              </a:rPr>
              <a:t>s</a:t>
            </a:r>
            <a:r>
              <a:rPr sz="2200" spc="-15" dirty="0">
                <a:latin typeface="Arial"/>
                <a:cs typeface="Arial"/>
              </a:rPr>
              <a:t>s</a:t>
            </a:r>
            <a:r>
              <a:rPr sz="2200" spc="5" dirty="0">
                <a:latin typeface="Arial"/>
                <a:cs typeface="Arial"/>
              </a:rPr>
              <a:t> </a:t>
            </a:r>
            <a:r>
              <a:rPr sz="2200" spc="-10" dirty="0">
                <a:latin typeface="Arial"/>
                <a:cs typeface="Arial"/>
              </a:rPr>
              <a:t>insert</a:t>
            </a:r>
            <a:r>
              <a:rPr sz="2200" dirty="0">
                <a:latin typeface="Arial"/>
                <a:cs typeface="Arial"/>
              </a:rPr>
              <a:t> </a:t>
            </a:r>
            <a:r>
              <a:rPr sz="2200" spc="-10" dirty="0">
                <a:latin typeface="Arial"/>
                <a:cs typeface="Arial"/>
              </a:rPr>
              <a:t>or</a:t>
            </a:r>
            <a:r>
              <a:rPr sz="2200" dirty="0">
                <a:latin typeface="Arial"/>
                <a:cs typeface="Arial"/>
              </a:rPr>
              <a:t> </a:t>
            </a:r>
            <a:r>
              <a:rPr sz="2200" spc="-10" dirty="0">
                <a:latin typeface="Arial"/>
                <a:cs typeface="Arial"/>
              </a:rPr>
              <a:t>s</a:t>
            </a:r>
            <a:r>
              <a:rPr sz="2200" spc="-15" dirty="0">
                <a:latin typeface="Arial"/>
                <a:cs typeface="Arial"/>
              </a:rPr>
              <a:t>pe</a:t>
            </a:r>
            <a:r>
              <a:rPr sz="2200" spc="-10" dirty="0">
                <a:latin typeface="Arial"/>
                <a:cs typeface="Arial"/>
              </a:rPr>
              <a:t>ctacle</a:t>
            </a:r>
            <a:r>
              <a:rPr sz="2200" spc="-5" dirty="0">
                <a:latin typeface="Arial"/>
                <a:cs typeface="Arial"/>
              </a:rPr>
              <a:t> </a:t>
            </a:r>
            <a:r>
              <a:rPr sz="2200" spc="-10" dirty="0">
                <a:latin typeface="Arial"/>
                <a:cs typeface="Arial"/>
              </a:rPr>
              <a:t>kits</a:t>
            </a:r>
            <a:r>
              <a:rPr sz="2000" dirty="0">
                <a:latin typeface="Arial"/>
                <a:cs typeface="Arial"/>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28</a:t>
            </a:fld>
            <a:endParaRPr dirty="0"/>
          </a:p>
        </p:txBody>
      </p:sp>
      <p:sp>
        <p:nvSpPr>
          <p:cNvPr id="4" name="object 4"/>
          <p:cNvSpPr txBox="1"/>
          <p:nvPr/>
        </p:nvSpPr>
        <p:spPr>
          <a:xfrm>
            <a:off x="535679" y="1662002"/>
            <a:ext cx="7559675" cy="3746500"/>
          </a:xfrm>
          <a:prstGeom prst="rect">
            <a:avLst/>
          </a:prstGeom>
        </p:spPr>
        <p:txBody>
          <a:bodyPr vert="horz" wrap="square" lIns="0" tIns="0" rIns="0" bIns="0" rtlCol="0">
            <a:spAutoFit/>
          </a:bodyPr>
          <a:lstStyle/>
          <a:p>
            <a:pPr marL="12700">
              <a:lnSpc>
                <a:spcPct val="100000"/>
              </a:lnSpc>
            </a:pPr>
            <a:r>
              <a:rPr sz="2400" b="1" spc="-5" dirty="0">
                <a:solidFill>
                  <a:srgbClr val="004491"/>
                </a:solidFill>
                <a:latin typeface="Arial"/>
                <a:cs typeface="Arial"/>
              </a:rPr>
              <a:t>Sea</a:t>
            </a:r>
            <a:r>
              <a:rPr sz="2400" b="1" dirty="0">
                <a:solidFill>
                  <a:srgbClr val="004491"/>
                </a:solidFill>
                <a:latin typeface="Arial"/>
                <a:cs typeface="Arial"/>
              </a:rPr>
              <a:t>l</a:t>
            </a:r>
            <a:r>
              <a:rPr sz="2400" b="1" spc="5" dirty="0">
                <a:solidFill>
                  <a:srgbClr val="004491"/>
                </a:solidFill>
                <a:latin typeface="Arial"/>
                <a:cs typeface="Arial"/>
              </a:rPr>
              <a:t> </a:t>
            </a:r>
            <a:r>
              <a:rPr sz="2400" b="1" spc="-5" dirty="0">
                <a:solidFill>
                  <a:srgbClr val="004491"/>
                </a:solidFill>
                <a:latin typeface="Arial"/>
                <a:cs typeface="Arial"/>
              </a:rPr>
              <a:t>Checks</a:t>
            </a:r>
            <a:r>
              <a:rPr sz="2400" b="1" dirty="0">
                <a:solidFill>
                  <a:srgbClr val="004491"/>
                </a:solidFill>
                <a:latin typeface="Arial"/>
                <a:cs typeface="Arial"/>
              </a:rPr>
              <a:t>-</a:t>
            </a:r>
            <a:endParaRPr sz="2400">
              <a:latin typeface="Arial"/>
              <a:cs typeface="Arial"/>
            </a:endParaRPr>
          </a:p>
          <a:p>
            <a:pPr>
              <a:lnSpc>
                <a:spcPct val="100000"/>
              </a:lnSpc>
              <a:spcBef>
                <a:spcPts val="9"/>
              </a:spcBef>
            </a:pPr>
            <a:endParaRPr sz="2500">
              <a:latin typeface="Times New Roman"/>
              <a:cs typeface="Times New Roman"/>
            </a:endParaRPr>
          </a:p>
          <a:p>
            <a:pPr marL="12700" marR="768985">
              <a:lnSpc>
                <a:spcPct val="100000"/>
              </a:lnSpc>
            </a:pPr>
            <a:r>
              <a:rPr sz="2000" dirty="0">
                <a:latin typeface="Arial"/>
                <a:cs typeface="Arial"/>
              </a:rPr>
              <a:t>Wor</a:t>
            </a:r>
            <a:r>
              <a:rPr sz="2000" spc="5" dirty="0">
                <a:latin typeface="Arial"/>
                <a:cs typeface="Arial"/>
              </a:rPr>
              <a:t>k</a:t>
            </a:r>
            <a:r>
              <a:rPr sz="2000" dirty="0">
                <a:latin typeface="Arial"/>
                <a:cs typeface="Arial"/>
              </a:rPr>
              <a:t>e</a:t>
            </a:r>
            <a:r>
              <a:rPr sz="2000" spc="-10" dirty="0">
                <a:latin typeface="Arial"/>
                <a:cs typeface="Arial"/>
              </a:rPr>
              <a:t>r</a:t>
            </a:r>
            <a:r>
              <a:rPr sz="2000" dirty="0">
                <a:latin typeface="Arial"/>
                <a:cs typeface="Arial"/>
              </a:rPr>
              <a:t>s</a:t>
            </a:r>
            <a:r>
              <a:rPr sz="2000" spc="-35" dirty="0">
                <a:latin typeface="Arial"/>
                <a:cs typeface="Arial"/>
              </a:rPr>
              <a:t> </a:t>
            </a:r>
            <a:r>
              <a:rPr sz="2000" spc="5" dirty="0">
                <a:latin typeface="Arial"/>
                <a:cs typeface="Arial"/>
              </a:rPr>
              <a:t>s</a:t>
            </a:r>
            <a:r>
              <a:rPr sz="2000" dirty="0">
                <a:latin typeface="Arial"/>
                <a:cs typeface="Arial"/>
              </a:rPr>
              <a:t>hou</a:t>
            </a:r>
            <a:r>
              <a:rPr sz="2000" spc="-5" dirty="0">
                <a:latin typeface="Arial"/>
                <a:cs typeface="Arial"/>
              </a:rPr>
              <a:t>l</a:t>
            </a:r>
            <a:r>
              <a:rPr sz="2000" dirty="0">
                <a:latin typeface="Arial"/>
                <a:cs typeface="Arial"/>
              </a:rPr>
              <a:t>d</a:t>
            </a:r>
            <a:r>
              <a:rPr sz="2000" spc="-30" dirty="0">
                <a:latin typeface="Arial"/>
                <a:cs typeface="Arial"/>
              </a:rPr>
              <a:t> </a:t>
            </a:r>
            <a:r>
              <a:rPr sz="2000" dirty="0">
                <a:latin typeface="Arial"/>
                <a:cs typeface="Arial"/>
              </a:rPr>
              <a:t>per</a:t>
            </a:r>
            <a:r>
              <a:rPr sz="2000" spc="-10" dirty="0">
                <a:latin typeface="Arial"/>
                <a:cs typeface="Arial"/>
              </a:rPr>
              <a:t>f</a:t>
            </a:r>
            <a:r>
              <a:rPr sz="2000" dirty="0">
                <a:latin typeface="Arial"/>
                <a:cs typeface="Arial"/>
              </a:rPr>
              <a:t>orm</a:t>
            </a:r>
            <a:r>
              <a:rPr sz="2000" spc="-4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nega</a:t>
            </a:r>
            <a:r>
              <a:rPr sz="2000" spc="-5" dirty="0">
                <a:latin typeface="Arial"/>
                <a:cs typeface="Arial"/>
              </a:rPr>
              <a:t>ti</a:t>
            </a:r>
            <a:r>
              <a:rPr sz="2000" spc="-10" dirty="0">
                <a:latin typeface="Arial"/>
                <a:cs typeface="Arial"/>
              </a:rPr>
              <a:t>v</a:t>
            </a:r>
            <a:r>
              <a:rPr sz="2000" dirty="0">
                <a:latin typeface="Arial"/>
                <a:cs typeface="Arial"/>
              </a:rPr>
              <a:t>e</a:t>
            </a:r>
            <a:r>
              <a:rPr sz="2000" spc="-15" dirty="0">
                <a:latin typeface="Arial"/>
                <a:cs typeface="Arial"/>
              </a:rPr>
              <a:t> </a:t>
            </a:r>
            <a:r>
              <a:rPr sz="2000" dirty="0">
                <a:latin typeface="Arial"/>
                <a:cs typeface="Arial"/>
              </a:rPr>
              <a:t>or</a:t>
            </a:r>
            <a:r>
              <a:rPr sz="2000" spc="-15" dirty="0">
                <a:latin typeface="Arial"/>
                <a:cs typeface="Arial"/>
              </a:rPr>
              <a:t> </a:t>
            </a:r>
            <a:r>
              <a:rPr sz="2000" dirty="0">
                <a:latin typeface="Arial"/>
                <a:cs typeface="Arial"/>
              </a:rPr>
              <a:t>po</a:t>
            </a:r>
            <a:r>
              <a:rPr sz="2000" spc="5" dirty="0">
                <a:latin typeface="Arial"/>
                <a:cs typeface="Arial"/>
              </a:rPr>
              <a:t>s</a:t>
            </a:r>
            <a:r>
              <a:rPr sz="2000" spc="-5" dirty="0">
                <a:latin typeface="Arial"/>
                <a:cs typeface="Arial"/>
              </a:rPr>
              <a:t>iti</a:t>
            </a:r>
            <a:r>
              <a:rPr sz="2000" spc="-10" dirty="0">
                <a:latin typeface="Arial"/>
                <a:cs typeface="Arial"/>
              </a:rPr>
              <a:t>v</a:t>
            </a:r>
            <a:r>
              <a:rPr sz="2000" dirty="0">
                <a:latin typeface="Arial"/>
                <a:cs typeface="Arial"/>
              </a:rPr>
              <a:t>e</a:t>
            </a:r>
            <a:r>
              <a:rPr sz="2000" spc="-5" dirty="0">
                <a:latin typeface="Arial"/>
                <a:cs typeface="Arial"/>
              </a:rPr>
              <a:t> </a:t>
            </a:r>
            <a:r>
              <a:rPr sz="2000" dirty="0">
                <a:latin typeface="Arial"/>
                <a:cs typeface="Arial"/>
              </a:rPr>
              <a:t>pre</a:t>
            </a:r>
            <a:r>
              <a:rPr sz="2000" spc="5" dirty="0">
                <a:latin typeface="Arial"/>
                <a:cs typeface="Arial"/>
              </a:rPr>
              <a:t>ss</a:t>
            </a:r>
            <a:r>
              <a:rPr sz="2000" dirty="0">
                <a:latin typeface="Arial"/>
                <a:cs typeface="Arial"/>
              </a:rPr>
              <a:t>u</a:t>
            </a:r>
            <a:r>
              <a:rPr sz="2000" spc="-10" dirty="0">
                <a:latin typeface="Arial"/>
                <a:cs typeface="Arial"/>
              </a:rPr>
              <a:t>r</a:t>
            </a:r>
            <a:r>
              <a:rPr sz="2000" dirty="0">
                <a:latin typeface="Arial"/>
                <a:cs typeface="Arial"/>
              </a:rPr>
              <a:t>e</a:t>
            </a:r>
            <a:r>
              <a:rPr sz="2000" spc="-55" dirty="0">
                <a:latin typeface="Arial"/>
                <a:cs typeface="Arial"/>
              </a:rPr>
              <a:t> </a:t>
            </a:r>
            <a:r>
              <a:rPr sz="2000" spc="5" dirty="0">
                <a:latin typeface="Arial"/>
                <a:cs typeface="Arial"/>
              </a:rPr>
              <a:t>s</a:t>
            </a:r>
            <a:r>
              <a:rPr sz="2000" dirty="0">
                <a:latin typeface="Arial"/>
                <a:cs typeface="Arial"/>
              </a:rPr>
              <a:t>eal </a:t>
            </a:r>
            <a:r>
              <a:rPr sz="2000" spc="5" dirty="0">
                <a:latin typeface="Arial"/>
                <a:cs typeface="Arial"/>
              </a:rPr>
              <a:t>c</a:t>
            </a:r>
            <a:r>
              <a:rPr sz="2000" dirty="0">
                <a:latin typeface="Arial"/>
                <a:cs typeface="Arial"/>
              </a:rPr>
              <a:t>he</a:t>
            </a:r>
            <a:r>
              <a:rPr sz="2000" spc="5" dirty="0">
                <a:latin typeface="Arial"/>
                <a:cs typeface="Arial"/>
              </a:rPr>
              <a:t>ck</a:t>
            </a:r>
            <a:r>
              <a:rPr sz="2000" dirty="0">
                <a:latin typeface="Arial"/>
                <a:cs typeface="Arial"/>
              </a:rPr>
              <a:t>.</a:t>
            </a:r>
            <a:endParaRPr sz="2000">
              <a:latin typeface="Arial"/>
              <a:cs typeface="Arial"/>
            </a:endParaRPr>
          </a:p>
          <a:p>
            <a:pPr>
              <a:lnSpc>
                <a:spcPct val="100000"/>
              </a:lnSpc>
              <a:spcBef>
                <a:spcPts val="44"/>
              </a:spcBef>
            </a:pPr>
            <a:endParaRPr sz="2050">
              <a:latin typeface="Times New Roman"/>
              <a:cs typeface="Times New Roman"/>
            </a:endParaRPr>
          </a:p>
          <a:p>
            <a:pPr marL="12700">
              <a:lnSpc>
                <a:spcPct val="100000"/>
              </a:lnSpc>
            </a:pPr>
            <a:r>
              <a:rPr sz="2000" spc="-5" dirty="0">
                <a:latin typeface="Arial"/>
                <a:cs typeface="Arial"/>
              </a:rPr>
              <a:t>F</a:t>
            </a:r>
            <a:r>
              <a:rPr sz="2000" dirty="0">
                <a:latin typeface="Arial"/>
                <a:cs typeface="Arial"/>
              </a:rPr>
              <a:t>or</a:t>
            </a:r>
            <a:r>
              <a:rPr sz="2000" spc="-15" dirty="0">
                <a:latin typeface="Arial"/>
                <a:cs typeface="Arial"/>
              </a:rPr>
              <a:t> </a:t>
            </a:r>
            <a:r>
              <a:rPr sz="2000" spc="-5"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nega</a:t>
            </a:r>
            <a:r>
              <a:rPr sz="2000" spc="-10" dirty="0">
                <a:latin typeface="Arial"/>
                <a:cs typeface="Arial"/>
              </a:rPr>
              <a:t>t</a:t>
            </a:r>
            <a:r>
              <a:rPr sz="2000" spc="-5" dirty="0">
                <a:latin typeface="Arial"/>
                <a:cs typeface="Arial"/>
              </a:rPr>
              <a:t>i</a:t>
            </a:r>
            <a:r>
              <a:rPr sz="2000" spc="-10" dirty="0">
                <a:latin typeface="Arial"/>
                <a:cs typeface="Arial"/>
              </a:rPr>
              <a:t>v</a:t>
            </a:r>
            <a:r>
              <a:rPr sz="2000" dirty="0">
                <a:latin typeface="Arial"/>
                <a:cs typeface="Arial"/>
              </a:rPr>
              <a:t>e</a:t>
            </a:r>
            <a:r>
              <a:rPr sz="2000" spc="-15" dirty="0">
                <a:latin typeface="Arial"/>
                <a:cs typeface="Arial"/>
              </a:rPr>
              <a:t> </a:t>
            </a:r>
            <a:r>
              <a:rPr sz="2000" dirty="0">
                <a:latin typeface="Arial"/>
                <a:cs typeface="Arial"/>
              </a:rPr>
              <a:t>pre</a:t>
            </a:r>
            <a:r>
              <a:rPr sz="2000" spc="5" dirty="0">
                <a:latin typeface="Arial"/>
                <a:cs typeface="Arial"/>
              </a:rPr>
              <a:t>ss</a:t>
            </a:r>
            <a:r>
              <a:rPr sz="2000" dirty="0">
                <a:latin typeface="Arial"/>
                <a:cs typeface="Arial"/>
              </a:rPr>
              <a:t>u</a:t>
            </a:r>
            <a:r>
              <a:rPr sz="2000" spc="-10" dirty="0">
                <a:latin typeface="Arial"/>
                <a:cs typeface="Arial"/>
              </a:rPr>
              <a:t>r</a:t>
            </a:r>
            <a:r>
              <a:rPr sz="2000" dirty="0">
                <a:latin typeface="Arial"/>
                <a:cs typeface="Arial"/>
              </a:rPr>
              <a:t>e</a:t>
            </a:r>
            <a:r>
              <a:rPr sz="2000" spc="-40" dirty="0">
                <a:latin typeface="Arial"/>
                <a:cs typeface="Arial"/>
              </a:rPr>
              <a:t> </a:t>
            </a:r>
            <a:r>
              <a:rPr sz="2000" spc="5" dirty="0">
                <a:latin typeface="Arial"/>
                <a:cs typeface="Arial"/>
              </a:rPr>
              <a:t>c</a:t>
            </a:r>
            <a:r>
              <a:rPr sz="2000" dirty="0">
                <a:latin typeface="Arial"/>
                <a:cs typeface="Arial"/>
              </a:rPr>
              <a:t>he</a:t>
            </a:r>
            <a:r>
              <a:rPr sz="2000" spc="5" dirty="0">
                <a:latin typeface="Arial"/>
                <a:cs typeface="Arial"/>
              </a:rPr>
              <a:t>ck:</a:t>
            </a:r>
            <a:endParaRPr sz="2000">
              <a:latin typeface="Arial"/>
              <a:cs typeface="Arial"/>
            </a:endParaRPr>
          </a:p>
          <a:p>
            <a:pPr marL="355600" marR="5080" indent="-342900">
              <a:lnSpc>
                <a:spcPct val="100000"/>
              </a:lnSpc>
              <a:buClr>
                <a:srgbClr val="0070C0"/>
              </a:buClr>
              <a:buFont typeface="Wingdings"/>
              <a:buChar char=""/>
              <a:tabLst>
                <a:tab pos="356235" algn="l"/>
              </a:tabLst>
            </a:pPr>
            <a:r>
              <a:rPr sz="2000" spc="5" dirty="0">
                <a:latin typeface="Arial"/>
                <a:cs typeface="Arial"/>
              </a:rPr>
              <a:t>C</a:t>
            </a:r>
            <a:r>
              <a:rPr sz="2000" dirty="0">
                <a:latin typeface="Arial"/>
                <a:cs typeface="Arial"/>
              </a:rPr>
              <a:t>o</a:t>
            </a:r>
            <a:r>
              <a:rPr sz="2000" spc="-10" dirty="0">
                <a:latin typeface="Arial"/>
                <a:cs typeface="Arial"/>
              </a:rPr>
              <a:t>v</a:t>
            </a:r>
            <a:r>
              <a:rPr sz="2000" dirty="0">
                <a:latin typeface="Arial"/>
                <a:cs typeface="Arial"/>
              </a:rPr>
              <a:t>er</a:t>
            </a:r>
            <a:r>
              <a:rPr sz="2000" spc="-1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l</a:t>
            </a:r>
            <a:r>
              <a:rPr sz="2000" dirty="0">
                <a:latin typeface="Arial"/>
                <a:cs typeface="Arial"/>
              </a:rPr>
              <a:t>e</a:t>
            </a:r>
            <a:r>
              <a:rPr sz="2000" spc="-10" dirty="0">
                <a:latin typeface="Arial"/>
                <a:cs typeface="Arial"/>
              </a:rPr>
              <a:t>t</a:t>
            </a:r>
            <a:r>
              <a:rPr sz="2000" dirty="0">
                <a:latin typeface="Arial"/>
                <a:cs typeface="Arial"/>
              </a:rPr>
              <a:t>s</a:t>
            </a:r>
            <a:r>
              <a:rPr sz="2000" spc="-15" dirty="0">
                <a:latin typeface="Arial"/>
                <a:cs typeface="Arial"/>
              </a:rPr>
              <a:t> </a:t>
            </a:r>
            <a:r>
              <a:rPr sz="2000" dirty="0">
                <a:latin typeface="Arial"/>
                <a:cs typeface="Arial"/>
              </a:rPr>
              <a:t>(</a:t>
            </a:r>
            <a:r>
              <a:rPr sz="2000" spc="5" dirty="0">
                <a:latin typeface="Arial"/>
                <a:cs typeface="Arial"/>
              </a:rPr>
              <a:t>c</a:t>
            </a:r>
            <a:r>
              <a:rPr sz="2000" dirty="0">
                <a:latin typeface="Arial"/>
                <a:cs typeface="Arial"/>
              </a:rPr>
              <a:t>ar</a:t>
            </a:r>
            <a:r>
              <a:rPr sz="2000" spc="-5" dirty="0">
                <a:latin typeface="Arial"/>
                <a:cs typeface="Arial"/>
              </a:rPr>
              <a:t>t</a:t>
            </a:r>
            <a:r>
              <a:rPr sz="2000" dirty="0">
                <a:latin typeface="Arial"/>
                <a:cs typeface="Arial"/>
              </a:rPr>
              <a:t>r</a:t>
            </a:r>
            <a:r>
              <a:rPr sz="2000" spc="-5" dirty="0">
                <a:latin typeface="Arial"/>
                <a:cs typeface="Arial"/>
              </a:rPr>
              <a:t>i</a:t>
            </a:r>
            <a:r>
              <a:rPr sz="2000" dirty="0">
                <a:latin typeface="Arial"/>
                <a:cs typeface="Arial"/>
              </a:rPr>
              <a:t>dg</a:t>
            </a:r>
            <a:r>
              <a:rPr sz="2000" spc="-15" dirty="0">
                <a:latin typeface="Arial"/>
                <a:cs typeface="Arial"/>
              </a:rPr>
              <a:t>e</a:t>
            </a:r>
            <a:r>
              <a:rPr sz="2000" spc="5" dirty="0">
                <a:latin typeface="Arial"/>
                <a:cs typeface="Arial"/>
              </a:rPr>
              <a:t>s</a:t>
            </a:r>
            <a:r>
              <a:rPr sz="2000" dirty="0">
                <a:latin typeface="Arial"/>
                <a:cs typeface="Arial"/>
              </a:rPr>
              <a:t>,</a:t>
            </a:r>
            <a:r>
              <a:rPr sz="2000" spc="-60" dirty="0">
                <a:latin typeface="Arial"/>
                <a:cs typeface="Arial"/>
              </a:rPr>
              <a:t> </a:t>
            </a:r>
            <a:r>
              <a:rPr sz="2000" spc="5" dirty="0">
                <a:latin typeface="Arial"/>
                <a:cs typeface="Arial"/>
              </a:rPr>
              <a:t>c</a:t>
            </a:r>
            <a:r>
              <a:rPr sz="2000" dirty="0">
                <a:latin typeface="Arial"/>
                <a:cs typeface="Arial"/>
              </a:rPr>
              <a:t>an</a:t>
            </a:r>
            <a:r>
              <a:rPr sz="2000" spc="-5" dirty="0">
                <a:latin typeface="Arial"/>
                <a:cs typeface="Arial"/>
              </a:rPr>
              <a:t>i</a:t>
            </a:r>
            <a:r>
              <a:rPr sz="2000" spc="5" dirty="0">
                <a:latin typeface="Arial"/>
                <a:cs typeface="Arial"/>
              </a:rPr>
              <a:t>s</a:t>
            </a:r>
            <a:r>
              <a:rPr sz="2000" spc="-10" dirty="0">
                <a:latin typeface="Arial"/>
                <a:cs typeface="Arial"/>
              </a:rPr>
              <a:t>t</a:t>
            </a:r>
            <a:r>
              <a:rPr sz="2000" dirty="0">
                <a:latin typeface="Arial"/>
                <a:cs typeface="Arial"/>
              </a:rPr>
              <a:t>er</a:t>
            </a:r>
            <a:r>
              <a:rPr sz="2000" spc="5" dirty="0">
                <a:latin typeface="Arial"/>
                <a:cs typeface="Arial"/>
              </a:rPr>
              <a:t>s</a:t>
            </a:r>
            <a:r>
              <a:rPr sz="2000" dirty="0">
                <a:latin typeface="Arial"/>
                <a:cs typeface="Arial"/>
              </a:rPr>
              <a:t>,</a:t>
            </a:r>
            <a:r>
              <a:rPr sz="2000" spc="-50" dirty="0">
                <a:latin typeface="Arial"/>
                <a:cs typeface="Arial"/>
              </a:rPr>
              <a:t> </a:t>
            </a:r>
            <a:r>
              <a:rPr sz="2000" dirty="0">
                <a:latin typeface="Arial"/>
                <a:cs typeface="Arial"/>
              </a:rPr>
              <a:t>or</a:t>
            </a:r>
            <a:r>
              <a:rPr sz="2000" spc="-25" dirty="0">
                <a:latin typeface="Arial"/>
                <a:cs typeface="Arial"/>
              </a:rPr>
              <a:t> </a:t>
            </a:r>
            <a:r>
              <a:rPr sz="2000" spc="5" dirty="0">
                <a:latin typeface="Arial"/>
                <a:cs typeface="Arial"/>
              </a:rPr>
              <a:t>s</a:t>
            </a:r>
            <a:r>
              <a:rPr sz="2000" dirty="0">
                <a:latin typeface="Arial"/>
                <a:cs typeface="Arial"/>
              </a:rPr>
              <a:t>ea</a:t>
            </a:r>
            <a:r>
              <a:rPr sz="2000" spc="-5" dirty="0">
                <a:latin typeface="Arial"/>
                <a:cs typeface="Arial"/>
              </a:rPr>
              <a:t>l</a:t>
            </a:r>
            <a:r>
              <a:rPr sz="2000" spc="5" dirty="0">
                <a:latin typeface="Arial"/>
                <a:cs typeface="Arial"/>
              </a:rPr>
              <a:t>s</a:t>
            </a:r>
            <a:r>
              <a:rPr sz="2000" dirty="0">
                <a:latin typeface="Arial"/>
                <a:cs typeface="Arial"/>
              </a:rPr>
              <a:t>)</a:t>
            </a:r>
            <a:r>
              <a:rPr sz="2000" spc="-25" dirty="0">
                <a:latin typeface="Arial"/>
                <a:cs typeface="Arial"/>
              </a:rPr>
              <a:t> </a:t>
            </a:r>
            <a:r>
              <a:rPr sz="2000" dirty="0">
                <a:latin typeface="Arial"/>
                <a:cs typeface="Arial"/>
              </a:rPr>
              <a:t>gen</a:t>
            </a:r>
            <a:r>
              <a:rPr sz="2000" spc="-5" dirty="0">
                <a:latin typeface="Arial"/>
                <a:cs typeface="Arial"/>
              </a:rPr>
              <a:t>tl</a:t>
            </a:r>
            <a:r>
              <a:rPr sz="2000" dirty="0">
                <a:latin typeface="Arial"/>
                <a:cs typeface="Arial"/>
              </a:rPr>
              <a:t>y </a:t>
            </a:r>
            <a:r>
              <a:rPr sz="2000" spc="-5" dirty="0">
                <a:latin typeface="Arial"/>
                <a:cs typeface="Arial"/>
              </a:rPr>
              <a:t>i</a:t>
            </a:r>
            <a:r>
              <a:rPr sz="2000" dirty="0">
                <a:latin typeface="Arial"/>
                <a:cs typeface="Arial"/>
              </a:rPr>
              <a:t>nha</a:t>
            </a:r>
            <a:r>
              <a:rPr sz="2000" spc="-5" dirty="0">
                <a:latin typeface="Arial"/>
                <a:cs typeface="Arial"/>
              </a:rPr>
              <a:t>l</a:t>
            </a:r>
            <a:r>
              <a:rPr sz="2000" dirty="0">
                <a:latin typeface="Arial"/>
                <a:cs typeface="Arial"/>
              </a:rPr>
              <a:t>e,</a:t>
            </a:r>
            <a:r>
              <a:rPr sz="2000" spc="-25"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ho</a:t>
            </a:r>
            <a:r>
              <a:rPr sz="2000" spc="-5" dirty="0">
                <a:latin typeface="Arial"/>
                <a:cs typeface="Arial"/>
              </a:rPr>
              <a:t>l</a:t>
            </a:r>
            <a:r>
              <a:rPr sz="2000" dirty="0">
                <a:latin typeface="Arial"/>
                <a:cs typeface="Arial"/>
              </a:rPr>
              <a:t>d</a:t>
            </a:r>
            <a:r>
              <a:rPr sz="2000" spc="-5" dirty="0">
                <a:latin typeface="Arial"/>
                <a:cs typeface="Arial"/>
              </a:rPr>
              <a:t> </a:t>
            </a:r>
            <a:r>
              <a:rPr sz="2000" dirty="0">
                <a:latin typeface="Arial"/>
                <a:cs typeface="Arial"/>
              </a:rPr>
              <a:t>brea</a:t>
            </a:r>
            <a:r>
              <a:rPr sz="2000" spc="-10" dirty="0">
                <a:latin typeface="Arial"/>
                <a:cs typeface="Arial"/>
              </a:rPr>
              <a:t>t</a:t>
            </a:r>
            <a:r>
              <a:rPr sz="2000" dirty="0">
                <a:latin typeface="Arial"/>
                <a:cs typeface="Arial"/>
              </a:rPr>
              <a:t>h</a:t>
            </a:r>
            <a:r>
              <a:rPr sz="2000" spc="-30" dirty="0">
                <a:latin typeface="Arial"/>
                <a:cs typeface="Arial"/>
              </a:rPr>
              <a:t> </a:t>
            </a:r>
            <a:r>
              <a:rPr sz="2000" spc="-5" dirty="0">
                <a:latin typeface="Arial"/>
                <a:cs typeface="Arial"/>
              </a:rPr>
              <a:t>f</a:t>
            </a:r>
            <a:r>
              <a:rPr sz="2000" dirty="0">
                <a:latin typeface="Arial"/>
                <a:cs typeface="Arial"/>
              </a:rPr>
              <a:t>or</a:t>
            </a:r>
            <a:r>
              <a:rPr sz="2000" spc="-25" dirty="0">
                <a:latin typeface="Arial"/>
                <a:cs typeface="Arial"/>
              </a:rPr>
              <a:t> </a:t>
            </a:r>
            <a:r>
              <a:rPr sz="2000" dirty="0">
                <a:latin typeface="Arial"/>
                <a:cs typeface="Arial"/>
              </a:rPr>
              <a:t>10</a:t>
            </a:r>
            <a:r>
              <a:rPr sz="2000" spc="-15" dirty="0">
                <a:latin typeface="Arial"/>
                <a:cs typeface="Arial"/>
              </a:rPr>
              <a:t> </a:t>
            </a:r>
            <a:r>
              <a:rPr sz="2000" spc="5" dirty="0">
                <a:latin typeface="Arial"/>
                <a:cs typeface="Arial"/>
              </a:rPr>
              <a:t>s</a:t>
            </a:r>
            <a:r>
              <a:rPr sz="2000" dirty="0">
                <a:latin typeface="Arial"/>
                <a:cs typeface="Arial"/>
              </a:rPr>
              <a:t>e</a:t>
            </a:r>
            <a:r>
              <a:rPr sz="2000" spc="5" dirty="0">
                <a:latin typeface="Arial"/>
                <a:cs typeface="Arial"/>
              </a:rPr>
              <a:t>c</a:t>
            </a:r>
            <a:r>
              <a:rPr sz="2000" dirty="0">
                <a:latin typeface="Arial"/>
                <a:cs typeface="Arial"/>
              </a:rPr>
              <a:t>ond</a:t>
            </a:r>
            <a:r>
              <a:rPr sz="2000" spc="5" dirty="0">
                <a:latin typeface="Arial"/>
                <a:cs typeface="Arial"/>
              </a:rPr>
              <a:t>s</a:t>
            </a:r>
            <a:r>
              <a:rPr sz="2000" dirty="0">
                <a:latin typeface="Arial"/>
                <a:cs typeface="Arial"/>
              </a:rPr>
              <a:t>.</a:t>
            </a:r>
            <a:endParaRPr sz="2000">
              <a:latin typeface="Arial"/>
              <a:cs typeface="Arial"/>
            </a:endParaRPr>
          </a:p>
          <a:p>
            <a:pPr marL="355600" marR="970280" indent="-342900">
              <a:lnSpc>
                <a:spcPct val="100000"/>
              </a:lnSpc>
              <a:buClr>
                <a:srgbClr val="0070C0"/>
              </a:buClr>
              <a:buFont typeface="Wingdings"/>
              <a:buChar char=""/>
              <a:tabLst>
                <a:tab pos="355600" algn="l"/>
              </a:tabLst>
            </a:pPr>
            <a:r>
              <a:rPr sz="2000" spc="-5" dirty="0">
                <a:latin typeface="Arial"/>
                <a:cs typeface="Arial"/>
              </a:rPr>
              <a:t>T</a:t>
            </a:r>
            <a:r>
              <a:rPr sz="2000" dirty="0">
                <a:latin typeface="Arial"/>
                <a:cs typeface="Arial"/>
              </a:rPr>
              <a:t>he</a:t>
            </a:r>
            <a:r>
              <a:rPr sz="2000" spc="-15" dirty="0">
                <a:latin typeface="Arial"/>
                <a:cs typeface="Arial"/>
              </a:rPr>
              <a:t> </a:t>
            </a:r>
            <a:r>
              <a:rPr sz="2000" spc="-10" dirty="0">
                <a:latin typeface="Arial"/>
                <a:cs typeface="Arial"/>
              </a:rPr>
              <a:t>f</a:t>
            </a:r>
            <a:r>
              <a:rPr sz="2000" dirty="0">
                <a:latin typeface="Arial"/>
                <a:cs typeface="Arial"/>
              </a:rPr>
              <a:t>a</a:t>
            </a:r>
            <a:r>
              <a:rPr sz="2000" spc="5" dirty="0">
                <a:latin typeface="Arial"/>
                <a:cs typeface="Arial"/>
              </a:rPr>
              <a:t>c</a:t>
            </a:r>
            <a:r>
              <a:rPr sz="2000" dirty="0">
                <a:latin typeface="Arial"/>
                <a:cs typeface="Arial"/>
              </a:rPr>
              <a:t>ep</a:t>
            </a:r>
            <a:r>
              <a:rPr sz="2000" spc="-5" dirty="0">
                <a:latin typeface="Arial"/>
                <a:cs typeface="Arial"/>
              </a:rPr>
              <a:t>i</a:t>
            </a:r>
            <a:r>
              <a:rPr sz="2000" dirty="0">
                <a:latin typeface="Arial"/>
                <a:cs typeface="Arial"/>
              </a:rPr>
              <a:t>e</a:t>
            </a:r>
            <a:r>
              <a:rPr sz="2000" spc="5" dirty="0">
                <a:latin typeface="Arial"/>
                <a:cs typeface="Arial"/>
              </a:rPr>
              <a:t>c</a:t>
            </a:r>
            <a:r>
              <a:rPr sz="2000" dirty="0">
                <a:latin typeface="Arial"/>
                <a:cs typeface="Arial"/>
              </a:rPr>
              <a:t>e</a:t>
            </a:r>
            <a:r>
              <a:rPr sz="2000" spc="-30" dirty="0">
                <a:latin typeface="Arial"/>
                <a:cs typeface="Arial"/>
              </a:rPr>
              <a:t> </a:t>
            </a:r>
            <a:r>
              <a:rPr sz="2000" spc="5" dirty="0">
                <a:latin typeface="Arial"/>
                <a:cs typeface="Arial"/>
              </a:rPr>
              <a:t>s</a:t>
            </a:r>
            <a:r>
              <a:rPr sz="2000" dirty="0">
                <a:latin typeface="Arial"/>
                <a:cs typeface="Arial"/>
              </a:rPr>
              <a:t>hou</a:t>
            </a:r>
            <a:r>
              <a:rPr sz="2000" spc="-5" dirty="0">
                <a:latin typeface="Arial"/>
                <a:cs typeface="Arial"/>
              </a:rPr>
              <a:t>l</a:t>
            </a:r>
            <a:r>
              <a:rPr sz="2000" dirty="0">
                <a:latin typeface="Arial"/>
                <a:cs typeface="Arial"/>
              </a:rPr>
              <a:t>d</a:t>
            </a:r>
            <a:r>
              <a:rPr sz="2000" spc="-30" dirty="0">
                <a:latin typeface="Arial"/>
                <a:cs typeface="Arial"/>
              </a:rPr>
              <a:t> </a:t>
            </a:r>
            <a:r>
              <a:rPr sz="2000" spc="5" dirty="0">
                <a:latin typeface="Arial"/>
                <a:cs typeface="Arial"/>
              </a:rPr>
              <a:t>c</a:t>
            </a:r>
            <a:r>
              <a:rPr sz="2000" dirty="0">
                <a:latin typeface="Arial"/>
                <a:cs typeface="Arial"/>
              </a:rPr>
              <a:t>o</a:t>
            </a:r>
            <a:r>
              <a:rPr sz="2000" spc="-5" dirty="0">
                <a:latin typeface="Arial"/>
                <a:cs typeface="Arial"/>
              </a:rPr>
              <a:t>ll</a:t>
            </a:r>
            <a:r>
              <a:rPr sz="2000" dirty="0">
                <a:latin typeface="Arial"/>
                <a:cs typeface="Arial"/>
              </a:rPr>
              <a:t>ap</a:t>
            </a:r>
            <a:r>
              <a:rPr sz="2000" spc="5" dirty="0">
                <a:latin typeface="Arial"/>
                <a:cs typeface="Arial"/>
              </a:rPr>
              <a:t>s</a:t>
            </a:r>
            <a:r>
              <a:rPr sz="2000" dirty="0">
                <a:latin typeface="Arial"/>
                <a:cs typeface="Arial"/>
              </a:rPr>
              <a:t>e</a:t>
            </a:r>
            <a:r>
              <a:rPr sz="2000" spc="-15" dirty="0">
                <a:latin typeface="Arial"/>
                <a:cs typeface="Arial"/>
              </a:rPr>
              <a:t> </a:t>
            </a:r>
            <a:r>
              <a:rPr sz="2000" dirty="0">
                <a:latin typeface="Arial"/>
                <a:cs typeface="Arial"/>
              </a:rPr>
              <a:t>on</a:t>
            </a:r>
            <a:r>
              <a:rPr sz="2000" spc="-20" dirty="0">
                <a:latin typeface="Arial"/>
                <a:cs typeface="Arial"/>
              </a:rPr>
              <a:t> </a:t>
            </a:r>
            <a:r>
              <a:rPr sz="2000" spc="-10" dirty="0">
                <a:latin typeface="Arial"/>
                <a:cs typeface="Arial"/>
              </a:rPr>
              <a:t>y</a:t>
            </a:r>
            <a:r>
              <a:rPr sz="2000" dirty="0">
                <a:latin typeface="Arial"/>
                <a:cs typeface="Arial"/>
              </a:rPr>
              <a:t>our</a:t>
            </a:r>
            <a:r>
              <a:rPr sz="2000" spc="-15" dirty="0">
                <a:latin typeface="Arial"/>
                <a:cs typeface="Arial"/>
              </a:rPr>
              <a:t> </a:t>
            </a:r>
            <a:r>
              <a:rPr sz="2000" spc="-10" dirty="0">
                <a:latin typeface="Arial"/>
                <a:cs typeface="Arial"/>
              </a:rPr>
              <a:t>f</a:t>
            </a:r>
            <a:r>
              <a:rPr sz="2000" dirty="0">
                <a:latin typeface="Arial"/>
                <a:cs typeface="Arial"/>
              </a:rPr>
              <a:t>a</a:t>
            </a:r>
            <a:r>
              <a:rPr sz="2000" spc="5" dirty="0">
                <a:latin typeface="Arial"/>
                <a:cs typeface="Arial"/>
              </a:rPr>
              <a:t>c</a:t>
            </a:r>
            <a:r>
              <a:rPr sz="2000" dirty="0">
                <a:latin typeface="Arial"/>
                <a:cs typeface="Arial"/>
              </a:rPr>
              <a:t>e</a:t>
            </a:r>
            <a:r>
              <a:rPr sz="2000" spc="-3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re</a:t>
            </a:r>
            <a:r>
              <a:rPr sz="2000" spc="-5" dirty="0">
                <a:latin typeface="Arial"/>
                <a:cs typeface="Arial"/>
              </a:rPr>
              <a:t>m</a:t>
            </a:r>
            <a:r>
              <a:rPr sz="2000" dirty="0">
                <a:latin typeface="Arial"/>
                <a:cs typeface="Arial"/>
              </a:rPr>
              <a:t>a</a:t>
            </a:r>
            <a:r>
              <a:rPr sz="2000" spc="-5" dirty="0">
                <a:latin typeface="Arial"/>
                <a:cs typeface="Arial"/>
              </a:rPr>
              <a:t>i</a:t>
            </a:r>
            <a:r>
              <a:rPr sz="2000" dirty="0">
                <a:latin typeface="Arial"/>
                <a:cs typeface="Arial"/>
              </a:rPr>
              <a:t>n </a:t>
            </a:r>
            <a:r>
              <a:rPr sz="2000" spc="5" dirty="0">
                <a:latin typeface="Arial"/>
                <a:cs typeface="Arial"/>
              </a:rPr>
              <a:t>c</a:t>
            </a:r>
            <a:r>
              <a:rPr sz="2000" dirty="0">
                <a:latin typeface="Arial"/>
                <a:cs typeface="Arial"/>
              </a:rPr>
              <a:t>o</a:t>
            </a:r>
            <a:r>
              <a:rPr sz="2000" spc="-5" dirty="0">
                <a:latin typeface="Arial"/>
                <a:cs typeface="Arial"/>
              </a:rPr>
              <a:t>ll</a:t>
            </a:r>
            <a:r>
              <a:rPr sz="2000" dirty="0">
                <a:latin typeface="Arial"/>
                <a:cs typeface="Arial"/>
              </a:rPr>
              <a:t>ap</a:t>
            </a:r>
            <a:r>
              <a:rPr sz="2000" spc="5" dirty="0">
                <a:latin typeface="Arial"/>
                <a:cs typeface="Arial"/>
              </a:rPr>
              <a:t>s</a:t>
            </a:r>
            <a:r>
              <a:rPr sz="2000" dirty="0">
                <a:latin typeface="Arial"/>
                <a:cs typeface="Arial"/>
              </a:rPr>
              <a:t>ed</a:t>
            </a:r>
            <a:endParaRPr sz="2000">
              <a:latin typeface="Arial"/>
              <a:cs typeface="Arial"/>
            </a:endParaRPr>
          </a:p>
          <a:p>
            <a:pPr marL="12700">
              <a:lnSpc>
                <a:spcPct val="100000"/>
              </a:lnSpc>
            </a:pPr>
            <a:r>
              <a:rPr sz="2000" dirty="0">
                <a:latin typeface="Arial"/>
                <a:cs typeface="Arial"/>
              </a:rPr>
              <a:t>For</a:t>
            </a:r>
            <a:r>
              <a:rPr sz="2000" spc="-1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po</a:t>
            </a:r>
            <a:r>
              <a:rPr sz="2000" spc="5" dirty="0">
                <a:latin typeface="Arial"/>
                <a:cs typeface="Arial"/>
              </a:rPr>
              <a:t>s</a:t>
            </a:r>
            <a:r>
              <a:rPr sz="2000" spc="-5" dirty="0">
                <a:latin typeface="Arial"/>
                <a:cs typeface="Arial"/>
              </a:rPr>
              <a:t>iti</a:t>
            </a:r>
            <a:r>
              <a:rPr sz="2000" spc="-10" dirty="0">
                <a:latin typeface="Arial"/>
                <a:cs typeface="Arial"/>
              </a:rPr>
              <a:t>v</a:t>
            </a:r>
            <a:r>
              <a:rPr sz="2000" dirty="0">
                <a:latin typeface="Arial"/>
                <a:cs typeface="Arial"/>
              </a:rPr>
              <a:t>e</a:t>
            </a:r>
            <a:r>
              <a:rPr sz="2000" spc="-15" dirty="0">
                <a:latin typeface="Arial"/>
                <a:cs typeface="Arial"/>
              </a:rPr>
              <a:t> </a:t>
            </a:r>
            <a:r>
              <a:rPr sz="2000" dirty="0">
                <a:latin typeface="Arial"/>
                <a:cs typeface="Arial"/>
              </a:rPr>
              <a:t>pre</a:t>
            </a:r>
            <a:r>
              <a:rPr sz="2000" spc="5" dirty="0">
                <a:latin typeface="Arial"/>
                <a:cs typeface="Arial"/>
              </a:rPr>
              <a:t>ss</a:t>
            </a:r>
            <a:r>
              <a:rPr sz="2000" dirty="0">
                <a:latin typeface="Arial"/>
                <a:cs typeface="Arial"/>
              </a:rPr>
              <a:t>ure</a:t>
            </a:r>
            <a:r>
              <a:rPr sz="2000" spc="-55" dirty="0">
                <a:latin typeface="Arial"/>
                <a:cs typeface="Arial"/>
              </a:rPr>
              <a:t> </a:t>
            </a:r>
            <a:r>
              <a:rPr sz="2000" spc="5" dirty="0">
                <a:latin typeface="Arial"/>
                <a:cs typeface="Arial"/>
              </a:rPr>
              <a:t>c</a:t>
            </a:r>
            <a:r>
              <a:rPr sz="2000" dirty="0">
                <a:latin typeface="Arial"/>
                <a:cs typeface="Arial"/>
              </a:rPr>
              <a:t>he</a:t>
            </a:r>
            <a:r>
              <a:rPr sz="2000" spc="5" dirty="0">
                <a:latin typeface="Arial"/>
                <a:cs typeface="Arial"/>
              </a:rPr>
              <a:t>ck</a:t>
            </a:r>
            <a:r>
              <a:rPr sz="2000" dirty="0">
                <a:latin typeface="Arial"/>
                <a:cs typeface="Arial"/>
              </a:rPr>
              <a:t>:</a:t>
            </a:r>
            <a:endParaRPr sz="2000">
              <a:latin typeface="Arial"/>
              <a:cs typeface="Arial"/>
            </a:endParaRPr>
          </a:p>
          <a:p>
            <a:pPr marL="354965" indent="-342265">
              <a:lnSpc>
                <a:spcPct val="100000"/>
              </a:lnSpc>
              <a:buClr>
                <a:srgbClr val="0070C0"/>
              </a:buClr>
              <a:buFont typeface="Wingdings"/>
              <a:buChar char=""/>
              <a:tabLst>
                <a:tab pos="355600" algn="l"/>
              </a:tabLst>
            </a:pPr>
            <a:r>
              <a:rPr sz="2000" spc="5" dirty="0">
                <a:latin typeface="Arial"/>
                <a:cs typeface="Arial"/>
              </a:rPr>
              <a:t>C</a:t>
            </a:r>
            <a:r>
              <a:rPr sz="2000" dirty="0">
                <a:latin typeface="Arial"/>
                <a:cs typeface="Arial"/>
              </a:rPr>
              <a:t>o</a:t>
            </a:r>
            <a:r>
              <a:rPr sz="2000" spc="-10" dirty="0">
                <a:latin typeface="Arial"/>
                <a:cs typeface="Arial"/>
              </a:rPr>
              <a:t>v</a:t>
            </a:r>
            <a:r>
              <a:rPr sz="2000" dirty="0">
                <a:latin typeface="Arial"/>
                <a:cs typeface="Arial"/>
              </a:rPr>
              <a:t>ers</a:t>
            </a:r>
            <a:r>
              <a:rPr sz="2000" spc="-2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ha</a:t>
            </a:r>
            <a:r>
              <a:rPr sz="2000" spc="-5" dirty="0">
                <a:latin typeface="Arial"/>
                <a:cs typeface="Arial"/>
              </a:rPr>
              <a:t>l</a:t>
            </a:r>
            <a:r>
              <a:rPr sz="2000" dirty="0">
                <a:latin typeface="Arial"/>
                <a:cs typeface="Arial"/>
              </a:rPr>
              <a:t>a</a:t>
            </a:r>
            <a:r>
              <a:rPr sz="2000" spc="-10" dirty="0">
                <a:latin typeface="Arial"/>
                <a:cs typeface="Arial"/>
              </a:rPr>
              <a:t>t</a:t>
            </a:r>
            <a:r>
              <a:rPr sz="2000" spc="-5" dirty="0">
                <a:latin typeface="Arial"/>
                <a:cs typeface="Arial"/>
              </a:rPr>
              <a:t>i</a:t>
            </a:r>
            <a:r>
              <a:rPr sz="2000" dirty="0">
                <a:latin typeface="Arial"/>
                <a:cs typeface="Arial"/>
              </a:rPr>
              <a:t>on</a:t>
            </a:r>
            <a:r>
              <a:rPr sz="2000" spc="-15" dirty="0">
                <a:latin typeface="Arial"/>
                <a:cs typeface="Arial"/>
              </a:rPr>
              <a:t> </a:t>
            </a:r>
            <a:r>
              <a:rPr sz="2000" spc="-10" dirty="0">
                <a:latin typeface="Arial"/>
                <a:cs typeface="Arial"/>
              </a:rPr>
              <a:t>v</a:t>
            </a:r>
            <a:r>
              <a:rPr sz="2000" dirty="0">
                <a:latin typeface="Arial"/>
                <a:cs typeface="Arial"/>
              </a:rPr>
              <a:t>a</a:t>
            </a:r>
            <a:r>
              <a:rPr sz="2000" spc="-5" dirty="0">
                <a:latin typeface="Arial"/>
                <a:cs typeface="Arial"/>
              </a:rPr>
              <a:t>l</a:t>
            </a:r>
            <a:r>
              <a:rPr sz="2000" spc="-10" dirty="0">
                <a:latin typeface="Arial"/>
                <a:cs typeface="Arial"/>
              </a:rPr>
              <a:t>v</a:t>
            </a:r>
            <a:r>
              <a:rPr sz="2000" dirty="0">
                <a:latin typeface="Arial"/>
                <a:cs typeface="Arial"/>
              </a:rPr>
              <a:t>e(</a:t>
            </a:r>
            <a:r>
              <a:rPr sz="2000" spc="5" dirty="0">
                <a:latin typeface="Arial"/>
                <a:cs typeface="Arial"/>
              </a:rPr>
              <a:t>s</a:t>
            </a:r>
            <a:r>
              <a:rPr sz="2000" dirty="0">
                <a:latin typeface="Arial"/>
                <a:cs typeface="Arial"/>
              </a:rPr>
              <a:t>),</a:t>
            </a:r>
            <a:r>
              <a:rPr sz="2000" spc="-4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ha</a:t>
            </a:r>
            <a:r>
              <a:rPr sz="2000" spc="-5" dirty="0">
                <a:latin typeface="Arial"/>
                <a:cs typeface="Arial"/>
              </a:rPr>
              <a:t>l</a:t>
            </a:r>
            <a:r>
              <a:rPr sz="2000" dirty="0">
                <a:latin typeface="Arial"/>
                <a:cs typeface="Arial"/>
              </a:rPr>
              <a:t>e</a:t>
            </a:r>
            <a:endParaRPr sz="2000">
              <a:latin typeface="Arial"/>
              <a:cs typeface="Arial"/>
            </a:endParaRPr>
          </a:p>
        </p:txBody>
      </p:sp>
      <p:sp>
        <p:nvSpPr>
          <p:cNvPr id="5" name="object 5"/>
          <p:cNvSpPr txBox="1"/>
          <p:nvPr/>
        </p:nvSpPr>
        <p:spPr>
          <a:xfrm>
            <a:off x="3099228" y="624141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4" name="object 4"/>
          <p:cNvSpPr txBox="1"/>
          <p:nvPr/>
        </p:nvSpPr>
        <p:spPr>
          <a:xfrm>
            <a:off x="535924" y="1662002"/>
            <a:ext cx="4539615" cy="2891155"/>
          </a:xfrm>
          <a:prstGeom prst="rect">
            <a:avLst/>
          </a:prstGeom>
        </p:spPr>
        <p:txBody>
          <a:bodyPr vert="horz" wrap="square" lIns="0" tIns="0" rIns="0" bIns="0" rtlCol="0">
            <a:spAutoFit/>
          </a:bodyPr>
          <a:lstStyle/>
          <a:p>
            <a:pPr marL="12700">
              <a:lnSpc>
                <a:spcPct val="100000"/>
              </a:lnSpc>
            </a:pPr>
            <a:r>
              <a:rPr sz="2400" b="1" spc="-5" dirty="0">
                <a:solidFill>
                  <a:srgbClr val="004491"/>
                </a:solidFill>
                <a:latin typeface="Arial"/>
                <a:cs typeface="Arial"/>
              </a:rPr>
              <a:t>Sea</a:t>
            </a:r>
            <a:r>
              <a:rPr sz="2400" b="1" dirty="0">
                <a:solidFill>
                  <a:srgbClr val="004491"/>
                </a:solidFill>
                <a:latin typeface="Arial"/>
                <a:cs typeface="Arial"/>
              </a:rPr>
              <a:t>l</a:t>
            </a:r>
            <a:r>
              <a:rPr sz="2400" b="1" spc="5" dirty="0">
                <a:solidFill>
                  <a:srgbClr val="004491"/>
                </a:solidFill>
                <a:latin typeface="Arial"/>
                <a:cs typeface="Arial"/>
              </a:rPr>
              <a:t> </a:t>
            </a:r>
            <a:r>
              <a:rPr sz="2400" b="1" spc="-5" dirty="0">
                <a:solidFill>
                  <a:srgbClr val="004491"/>
                </a:solidFill>
                <a:latin typeface="Arial"/>
                <a:cs typeface="Arial"/>
              </a:rPr>
              <a:t>Checks</a:t>
            </a:r>
            <a:endParaRPr sz="2400">
              <a:latin typeface="Arial"/>
              <a:cs typeface="Arial"/>
            </a:endParaRPr>
          </a:p>
          <a:p>
            <a:pPr marL="355600" marR="5080" indent="-342900">
              <a:lnSpc>
                <a:spcPct val="100000"/>
              </a:lnSpc>
              <a:buClr>
                <a:srgbClr val="0070C0"/>
              </a:buClr>
              <a:buFont typeface="Wingdings"/>
              <a:buChar char=""/>
              <a:tabLst>
                <a:tab pos="355600" algn="l"/>
              </a:tabLst>
            </a:pPr>
            <a:r>
              <a:rPr sz="2400" dirty="0">
                <a:latin typeface="Arial"/>
                <a:cs typeface="Arial"/>
              </a:rPr>
              <a:t>“</a:t>
            </a:r>
            <a:r>
              <a:rPr sz="2400" spc="-5" dirty="0">
                <a:latin typeface="Arial"/>
                <a:cs typeface="Arial"/>
              </a:rPr>
              <a:t>Th</a:t>
            </a:r>
            <a:r>
              <a:rPr sz="2400" dirty="0">
                <a:latin typeface="Arial"/>
                <a:cs typeface="Arial"/>
              </a:rPr>
              <a:t>e f</a:t>
            </a:r>
            <a:r>
              <a:rPr sz="2400" spc="-5" dirty="0">
                <a:latin typeface="Arial"/>
                <a:cs typeface="Arial"/>
              </a:rPr>
              <a:t>a</a:t>
            </a:r>
            <a:r>
              <a:rPr sz="2400" dirty="0">
                <a:latin typeface="Arial"/>
                <a:cs typeface="Arial"/>
              </a:rPr>
              <a:t>c</a:t>
            </a:r>
            <a:r>
              <a:rPr sz="2400" spc="-5" dirty="0">
                <a:latin typeface="Arial"/>
                <a:cs typeface="Arial"/>
              </a:rPr>
              <a:t>epie</a:t>
            </a:r>
            <a:r>
              <a:rPr sz="2400" dirty="0">
                <a:latin typeface="Arial"/>
                <a:cs typeface="Arial"/>
              </a:rPr>
              <a:t>ce</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hol</a:t>
            </a:r>
            <a:r>
              <a:rPr sz="2400" dirty="0">
                <a:latin typeface="Arial"/>
                <a:cs typeface="Arial"/>
              </a:rPr>
              <a:t>d</a:t>
            </a:r>
            <a:r>
              <a:rPr sz="2400" spc="10" dirty="0">
                <a:latin typeface="Arial"/>
                <a:cs typeface="Arial"/>
              </a:rPr>
              <a:t> </a:t>
            </a:r>
            <a:r>
              <a:rPr sz="2400" dirty="0">
                <a:latin typeface="Arial"/>
                <a:cs typeface="Arial"/>
              </a:rPr>
              <a:t>t</a:t>
            </a:r>
            <a:r>
              <a:rPr sz="2400" spc="-5" dirty="0">
                <a:latin typeface="Arial"/>
                <a:cs typeface="Arial"/>
              </a:rPr>
              <a:t>he po</a:t>
            </a:r>
            <a:r>
              <a:rPr sz="2400" dirty="0">
                <a:latin typeface="Arial"/>
                <a:cs typeface="Arial"/>
              </a:rPr>
              <a:t>s</a:t>
            </a:r>
            <a:r>
              <a:rPr sz="2400" spc="-5" dirty="0">
                <a:latin typeface="Arial"/>
                <a:cs typeface="Arial"/>
              </a:rPr>
              <a:t>i</a:t>
            </a:r>
            <a:r>
              <a:rPr sz="2400" dirty="0">
                <a:latin typeface="Arial"/>
                <a:cs typeface="Arial"/>
              </a:rPr>
              <a:t>t</a:t>
            </a:r>
            <a:r>
              <a:rPr sz="2400" spc="-5" dirty="0">
                <a:latin typeface="Arial"/>
                <a:cs typeface="Arial"/>
              </a:rPr>
              <a:t>i</a:t>
            </a:r>
            <a:r>
              <a:rPr sz="2400" dirty="0">
                <a:latin typeface="Arial"/>
                <a:cs typeface="Arial"/>
              </a:rPr>
              <a:t>ve</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e</a:t>
            </a:r>
            <a:r>
              <a:rPr sz="2400" dirty="0">
                <a:latin typeface="Arial"/>
                <a:cs typeface="Arial"/>
              </a:rPr>
              <a:t>ss</a:t>
            </a:r>
            <a:r>
              <a:rPr sz="2400" spc="-5" dirty="0">
                <a:latin typeface="Arial"/>
                <a:cs typeface="Arial"/>
              </a:rPr>
              <a:t>u</a:t>
            </a:r>
            <a:r>
              <a:rPr sz="2400" dirty="0">
                <a:latin typeface="Arial"/>
                <a:cs typeface="Arial"/>
              </a:rPr>
              <a:t>re</a:t>
            </a:r>
            <a:r>
              <a:rPr sz="2400" spc="1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dirty="0">
                <a:latin typeface="Arial"/>
                <a:cs typeface="Arial"/>
              </a:rPr>
              <a:t>a f</a:t>
            </a:r>
            <a:r>
              <a:rPr sz="2400" spc="-5" dirty="0">
                <a:latin typeface="Arial"/>
                <a:cs typeface="Arial"/>
              </a:rPr>
              <a:t>ew </a:t>
            </a:r>
            <a:r>
              <a:rPr sz="2400" dirty="0">
                <a:latin typeface="Arial"/>
                <a:cs typeface="Arial"/>
              </a:rPr>
              <a:t>s</a:t>
            </a:r>
            <a:r>
              <a:rPr sz="2400" spc="-5" dirty="0">
                <a:latin typeface="Arial"/>
                <a:cs typeface="Arial"/>
              </a:rPr>
              <a:t>e</a:t>
            </a:r>
            <a:r>
              <a:rPr sz="2400" dirty="0">
                <a:latin typeface="Arial"/>
                <a:cs typeface="Arial"/>
              </a:rPr>
              <a:t>c</a:t>
            </a:r>
            <a:r>
              <a:rPr sz="2400" spc="-5" dirty="0">
                <a:latin typeface="Arial"/>
                <a:cs typeface="Arial"/>
              </a:rPr>
              <a:t>onds</a:t>
            </a:r>
            <a:endParaRPr sz="2400">
              <a:latin typeface="Arial"/>
              <a:cs typeface="Arial"/>
            </a:endParaRPr>
          </a:p>
          <a:p>
            <a:pPr marL="355600" marR="57150" indent="-342900">
              <a:lnSpc>
                <a:spcPct val="100000"/>
              </a:lnSpc>
              <a:buClr>
                <a:srgbClr val="0070C0"/>
              </a:buClr>
              <a:buFont typeface="Wingdings"/>
              <a:buChar char=""/>
              <a:tabLst>
                <a:tab pos="355600" algn="l"/>
              </a:tabLst>
            </a:pPr>
            <a:r>
              <a:rPr sz="2400" spc="-5" dirty="0">
                <a:latin typeface="Arial"/>
                <a:cs typeface="Arial"/>
              </a:rPr>
              <a:t>Du</a:t>
            </a:r>
            <a:r>
              <a:rPr sz="2400" dirty="0">
                <a:latin typeface="Arial"/>
                <a:cs typeface="Arial"/>
              </a:rPr>
              <a:t>r</a:t>
            </a:r>
            <a:r>
              <a:rPr sz="2400" spc="-5" dirty="0">
                <a:latin typeface="Arial"/>
                <a:cs typeface="Arial"/>
              </a:rPr>
              <a:t>in</a:t>
            </a:r>
            <a:r>
              <a:rPr sz="2400" dirty="0">
                <a:latin typeface="Arial"/>
                <a:cs typeface="Arial"/>
              </a:rPr>
              <a:t>g</a:t>
            </a:r>
            <a:r>
              <a:rPr sz="2400" spc="25" dirty="0">
                <a:latin typeface="Arial"/>
                <a:cs typeface="Arial"/>
              </a:rPr>
              <a:t> </a:t>
            </a:r>
            <a:r>
              <a:rPr sz="2400" dirty="0">
                <a:latin typeface="Arial"/>
                <a:cs typeface="Arial"/>
              </a:rPr>
              <a:t>t</a:t>
            </a:r>
            <a:r>
              <a:rPr sz="2400" spc="-5" dirty="0">
                <a:latin typeface="Arial"/>
                <a:cs typeface="Arial"/>
              </a:rPr>
              <a:t>hi</a:t>
            </a:r>
            <a:r>
              <a:rPr sz="2400" dirty="0">
                <a:latin typeface="Arial"/>
                <a:cs typeface="Arial"/>
              </a:rPr>
              <a:t>s</a:t>
            </a:r>
            <a:r>
              <a:rPr sz="2400" spc="-10" dirty="0">
                <a:latin typeface="Arial"/>
                <a:cs typeface="Arial"/>
              </a:rPr>
              <a:t> </a:t>
            </a:r>
            <a:r>
              <a:rPr sz="2400" dirty="0">
                <a:latin typeface="Arial"/>
                <a:cs typeface="Arial"/>
              </a:rPr>
              <a:t>t</a:t>
            </a:r>
            <a:r>
              <a:rPr sz="2400" spc="-5" dirty="0">
                <a:latin typeface="Arial"/>
                <a:cs typeface="Arial"/>
              </a:rPr>
              <a:t>i</a:t>
            </a:r>
            <a:r>
              <a:rPr sz="2400" spc="5" dirty="0">
                <a:latin typeface="Arial"/>
                <a:cs typeface="Arial"/>
              </a:rPr>
              <a:t>m</a:t>
            </a:r>
            <a:r>
              <a:rPr sz="2400" spc="-5" dirty="0">
                <a:latin typeface="Arial"/>
                <a:cs typeface="Arial"/>
              </a:rPr>
              <a:t>e</a:t>
            </a:r>
            <a:r>
              <a:rPr sz="2400" dirty="0">
                <a:latin typeface="Arial"/>
                <a:cs typeface="Arial"/>
              </a:rPr>
              <a:t>,</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no</a:t>
            </a:r>
            <a:r>
              <a:rPr sz="2400" dirty="0">
                <a:latin typeface="Arial"/>
                <a:cs typeface="Arial"/>
              </a:rPr>
              <a:t>t</a:t>
            </a:r>
            <a:r>
              <a:rPr sz="2400" spc="-5" dirty="0">
                <a:latin typeface="Arial"/>
                <a:cs typeface="Arial"/>
              </a:rPr>
              <a:t> hea</a:t>
            </a:r>
            <a:r>
              <a:rPr sz="2400" dirty="0">
                <a:latin typeface="Arial"/>
                <a:cs typeface="Arial"/>
              </a:rPr>
              <a:t>r</a:t>
            </a:r>
            <a:r>
              <a:rPr sz="2400" spc="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ee</a:t>
            </a:r>
            <a:r>
              <a:rPr sz="2400" dirty="0">
                <a:latin typeface="Arial"/>
                <a:cs typeface="Arial"/>
              </a:rPr>
              <a:t>l 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ai</a:t>
            </a:r>
            <a:r>
              <a:rPr sz="2400" dirty="0">
                <a:latin typeface="Arial"/>
                <a:cs typeface="Arial"/>
              </a:rPr>
              <a:t>r </a:t>
            </a:r>
            <a:r>
              <a:rPr sz="2400" spc="-5" dirty="0">
                <a:latin typeface="Arial"/>
                <a:cs typeface="Arial"/>
              </a:rPr>
              <a:t>lea</a:t>
            </a:r>
            <a:r>
              <a:rPr sz="2400" dirty="0">
                <a:latin typeface="Arial"/>
                <a:cs typeface="Arial"/>
              </a:rPr>
              <a:t>k</a:t>
            </a:r>
            <a:r>
              <a:rPr sz="2400" spc="-5" dirty="0">
                <a:latin typeface="Arial"/>
                <a:cs typeface="Arial"/>
              </a:rPr>
              <a:t>in</a:t>
            </a:r>
            <a:r>
              <a:rPr sz="2400" dirty="0">
                <a:latin typeface="Arial"/>
                <a:cs typeface="Arial"/>
              </a:rPr>
              <a:t>g</a:t>
            </a:r>
            <a:r>
              <a:rPr sz="2400" spc="35" dirty="0">
                <a:latin typeface="Arial"/>
                <a:cs typeface="Arial"/>
              </a:rPr>
              <a:t> </a:t>
            </a:r>
            <a:r>
              <a:rPr sz="2400" spc="-5" dirty="0">
                <a:latin typeface="Arial"/>
                <a:cs typeface="Arial"/>
              </a:rPr>
              <a:t>ou</a:t>
            </a:r>
            <a:r>
              <a:rPr sz="2400" dirty="0">
                <a:latin typeface="Arial"/>
                <a:cs typeface="Arial"/>
              </a:rPr>
              <a:t>t</a:t>
            </a:r>
            <a:r>
              <a:rPr sz="2400" spc="-5" dirty="0">
                <a:latin typeface="Arial"/>
                <a:cs typeface="Arial"/>
              </a:rPr>
              <a:t> o</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a</a:t>
            </a:r>
            <a:r>
              <a:rPr sz="2400" dirty="0">
                <a:latin typeface="Arial"/>
                <a:cs typeface="Arial"/>
              </a:rPr>
              <a:t>c</a:t>
            </a:r>
            <a:r>
              <a:rPr sz="2400" spc="-5" dirty="0">
                <a:latin typeface="Arial"/>
                <a:cs typeface="Arial"/>
              </a:rPr>
              <a:t>e</a:t>
            </a:r>
            <a:r>
              <a:rPr sz="2400" dirty="0">
                <a:latin typeface="Arial"/>
                <a:cs typeface="Arial"/>
              </a:rPr>
              <a:t>-t</a:t>
            </a:r>
            <a:r>
              <a:rPr sz="2400" spc="-5" dirty="0">
                <a:latin typeface="Arial"/>
                <a:cs typeface="Arial"/>
              </a:rPr>
              <a:t>o</a:t>
            </a:r>
            <a:r>
              <a:rPr sz="2400" dirty="0">
                <a:latin typeface="Arial"/>
                <a:cs typeface="Arial"/>
              </a:rPr>
              <a:t>-f</a:t>
            </a:r>
            <a:r>
              <a:rPr sz="2400" spc="-5" dirty="0">
                <a:latin typeface="Arial"/>
                <a:cs typeface="Arial"/>
              </a:rPr>
              <a:t>a</a:t>
            </a:r>
            <a:r>
              <a:rPr sz="2400" dirty="0">
                <a:latin typeface="Arial"/>
                <a:cs typeface="Arial"/>
              </a:rPr>
              <a:t>c</a:t>
            </a:r>
            <a:r>
              <a:rPr sz="2400" spc="-5" dirty="0">
                <a:latin typeface="Arial"/>
                <a:cs typeface="Arial"/>
              </a:rPr>
              <a:t>e</a:t>
            </a:r>
            <a:r>
              <a:rPr sz="2400" dirty="0">
                <a:latin typeface="Arial"/>
                <a:cs typeface="Arial"/>
              </a:rPr>
              <a:t>- </a:t>
            </a:r>
            <a:r>
              <a:rPr sz="2400" spc="-5" dirty="0">
                <a:latin typeface="Arial"/>
                <a:cs typeface="Arial"/>
              </a:rPr>
              <a:t>pie</a:t>
            </a:r>
            <a:r>
              <a:rPr sz="2400" dirty="0">
                <a:latin typeface="Arial"/>
                <a:cs typeface="Arial"/>
              </a:rPr>
              <a:t>ce</a:t>
            </a:r>
            <a:r>
              <a:rPr sz="2400" spc="10" dirty="0">
                <a:latin typeface="Arial"/>
                <a:cs typeface="Arial"/>
              </a:rPr>
              <a:t> </a:t>
            </a:r>
            <a:r>
              <a:rPr sz="2400" dirty="0">
                <a:latin typeface="Arial"/>
                <a:cs typeface="Arial"/>
              </a:rPr>
              <a:t>s</a:t>
            </a:r>
            <a:r>
              <a:rPr sz="2400" spc="-5" dirty="0">
                <a:latin typeface="Arial"/>
                <a:cs typeface="Arial"/>
              </a:rPr>
              <a:t>eal</a:t>
            </a:r>
            <a:r>
              <a:rPr sz="2400" dirty="0">
                <a:latin typeface="Arial"/>
                <a:cs typeface="Arial"/>
              </a:rPr>
              <a:t>”</a:t>
            </a:r>
            <a:endParaRPr sz="2400">
              <a:latin typeface="Arial"/>
              <a:cs typeface="Arial"/>
            </a:endParaRPr>
          </a:p>
        </p:txBody>
      </p:sp>
      <p:sp>
        <p:nvSpPr>
          <p:cNvPr id="5" name="object 5"/>
          <p:cNvSpPr txBox="1"/>
          <p:nvPr/>
        </p:nvSpPr>
        <p:spPr>
          <a:xfrm>
            <a:off x="439189" y="4721780"/>
            <a:ext cx="4550410" cy="1749425"/>
          </a:xfrm>
          <a:prstGeom prst="rect">
            <a:avLst/>
          </a:prstGeom>
          <a:ln w="25400">
            <a:solidFill>
              <a:srgbClr val="0070C0"/>
            </a:solidFill>
          </a:ln>
        </p:spPr>
        <p:txBody>
          <a:bodyPr vert="horz" wrap="square" lIns="0" tIns="0" rIns="0" bIns="0" rtlCol="0">
            <a:spAutoFit/>
          </a:bodyPr>
          <a:lstStyle/>
          <a:p>
            <a:pPr marL="525780" indent="-342900">
              <a:lnSpc>
                <a:spcPct val="100000"/>
              </a:lnSpc>
              <a:buClr>
                <a:srgbClr val="0070C0"/>
              </a:buClr>
              <a:buFont typeface="Wingdings"/>
              <a:buChar char=""/>
              <a:tabLst>
                <a:tab pos="526415" algn="l"/>
              </a:tabLst>
            </a:pPr>
            <a:r>
              <a:rPr sz="2400" dirty="0">
                <a:solidFill>
                  <a:srgbClr val="253E91"/>
                </a:solidFill>
                <a:latin typeface="Arial"/>
                <a:cs typeface="Arial"/>
              </a:rPr>
              <a:t>I</a:t>
            </a:r>
            <a:r>
              <a:rPr sz="2400" spc="-5" dirty="0">
                <a:solidFill>
                  <a:srgbClr val="253E91"/>
                </a:solidFill>
                <a:latin typeface="Arial"/>
                <a:cs typeface="Arial"/>
              </a:rPr>
              <a:t>n</a:t>
            </a:r>
            <a:r>
              <a:rPr sz="2400" dirty="0">
                <a:solidFill>
                  <a:srgbClr val="253E91"/>
                </a:solidFill>
                <a:latin typeface="Arial"/>
                <a:cs typeface="Arial"/>
              </a:rPr>
              <a:t>str</a:t>
            </a:r>
            <a:r>
              <a:rPr sz="2400" spc="-5" dirty="0">
                <a:solidFill>
                  <a:srgbClr val="253E91"/>
                </a:solidFill>
                <a:latin typeface="Arial"/>
                <a:cs typeface="Arial"/>
              </a:rPr>
              <a:t>u</a:t>
            </a:r>
            <a:r>
              <a:rPr sz="2400" dirty="0">
                <a:solidFill>
                  <a:srgbClr val="253E91"/>
                </a:solidFill>
                <a:latin typeface="Arial"/>
                <a:cs typeface="Arial"/>
              </a:rPr>
              <a:t>c</a:t>
            </a:r>
            <a:r>
              <a:rPr sz="2400" spc="5" dirty="0">
                <a:solidFill>
                  <a:srgbClr val="253E91"/>
                </a:solidFill>
                <a:latin typeface="Arial"/>
                <a:cs typeface="Arial"/>
              </a:rPr>
              <a:t>t</a:t>
            </a:r>
            <a:r>
              <a:rPr sz="2400" spc="-5" dirty="0">
                <a:solidFill>
                  <a:srgbClr val="253E91"/>
                </a:solidFill>
                <a:latin typeface="Arial"/>
                <a:cs typeface="Arial"/>
              </a:rPr>
              <a:t>o</a:t>
            </a:r>
            <a:r>
              <a:rPr sz="2400" dirty="0">
                <a:solidFill>
                  <a:srgbClr val="253E91"/>
                </a:solidFill>
                <a:latin typeface="Arial"/>
                <a:cs typeface="Arial"/>
              </a:rPr>
              <a:t>r</a:t>
            </a:r>
            <a:r>
              <a:rPr sz="2400" spc="-15" dirty="0">
                <a:solidFill>
                  <a:srgbClr val="253E91"/>
                </a:solidFill>
                <a:latin typeface="Arial"/>
                <a:cs typeface="Arial"/>
              </a:rPr>
              <a:t> </a:t>
            </a:r>
            <a:r>
              <a:rPr sz="2400" dirty="0">
                <a:solidFill>
                  <a:srgbClr val="253E91"/>
                </a:solidFill>
                <a:latin typeface="Arial"/>
                <a:cs typeface="Arial"/>
              </a:rPr>
              <a:t>to</a:t>
            </a:r>
            <a:r>
              <a:rPr sz="2400" spc="-25" dirty="0">
                <a:solidFill>
                  <a:srgbClr val="253E91"/>
                </a:solidFill>
                <a:latin typeface="Arial"/>
                <a:cs typeface="Arial"/>
              </a:rPr>
              <a:t> </a:t>
            </a:r>
            <a:r>
              <a:rPr sz="2400" spc="-5" dirty="0">
                <a:solidFill>
                  <a:srgbClr val="253E91"/>
                </a:solidFill>
                <a:latin typeface="Arial"/>
                <a:cs typeface="Arial"/>
              </a:rPr>
              <a:t>de</a:t>
            </a:r>
            <a:r>
              <a:rPr sz="2400" dirty="0">
                <a:solidFill>
                  <a:srgbClr val="253E91"/>
                </a:solidFill>
                <a:latin typeface="Arial"/>
                <a:cs typeface="Arial"/>
              </a:rPr>
              <a:t>m</a:t>
            </a:r>
            <a:r>
              <a:rPr sz="2400" spc="-5" dirty="0">
                <a:solidFill>
                  <a:srgbClr val="253E91"/>
                </a:solidFill>
                <a:latin typeface="Arial"/>
                <a:cs typeface="Arial"/>
              </a:rPr>
              <a:t>on</a:t>
            </a:r>
            <a:r>
              <a:rPr sz="2400" dirty="0">
                <a:solidFill>
                  <a:srgbClr val="253E91"/>
                </a:solidFill>
                <a:latin typeface="Arial"/>
                <a:cs typeface="Arial"/>
              </a:rPr>
              <a:t>str</a:t>
            </a:r>
            <a:r>
              <a:rPr sz="2400" spc="-5" dirty="0">
                <a:solidFill>
                  <a:srgbClr val="253E91"/>
                </a:solidFill>
                <a:latin typeface="Arial"/>
                <a:cs typeface="Arial"/>
              </a:rPr>
              <a:t>a</a:t>
            </a:r>
            <a:r>
              <a:rPr sz="2400" dirty="0">
                <a:solidFill>
                  <a:srgbClr val="253E91"/>
                </a:solidFill>
                <a:latin typeface="Arial"/>
                <a:cs typeface="Arial"/>
              </a:rPr>
              <a:t>te</a:t>
            </a:r>
            <a:endParaRPr sz="2400">
              <a:latin typeface="Arial"/>
              <a:cs typeface="Arial"/>
            </a:endParaRPr>
          </a:p>
          <a:p>
            <a:pPr marL="521334" marR="254635">
              <a:lnSpc>
                <a:spcPct val="100000"/>
              </a:lnSpc>
            </a:pPr>
            <a:r>
              <a:rPr sz="2400" spc="-5" dirty="0">
                <a:solidFill>
                  <a:srgbClr val="253E91"/>
                </a:solidFill>
                <a:latin typeface="Arial"/>
                <a:cs typeface="Arial"/>
              </a:rPr>
              <a:t>i</a:t>
            </a:r>
            <a:r>
              <a:rPr sz="2400" dirty="0">
                <a:solidFill>
                  <a:srgbClr val="253E91"/>
                </a:solidFill>
                <a:latin typeface="Arial"/>
                <a:cs typeface="Arial"/>
              </a:rPr>
              <a:t>n</a:t>
            </a:r>
            <a:r>
              <a:rPr sz="2400" spc="-10" dirty="0">
                <a:solidFill>
                  <a:srgbClr val="253E91"/>
                </a:solidFill>
                <a:latin typeface="Arial"/>
                <a:cs typeface="Arial"/>
              </a:rPr>
              <a:t> </a:t>
            </a:r>
            <a:r>
              <a:rPr sz="2400" dirty="0">
                <a:solidFill>
                  <a:srgbClr val="253E91"/>
                </a:solidFill>
                <a:latin typeface="Arial"/>
                <a:cs typeface="Arial"/>
              </a:rPr>
              <a:t>c</a:t>
            </a:r>
            <a:r>
              <a:rPr sz="2400" spc="-5" dirty="0">
                <a:solidFill>
                  <a:srgbClr val="253E91"/>
                </a:solidFill>
                <a:latin typeface="Arial"/>
                <a:cs typeface="Arial"/>
              </a:rPr>
              <a:t>la</a:t>
            </a:r>
            <a:r>
              <a:rPr sz="2400" dirty="0">
                <a:solidFill>
                  <a:srgbClr val="253E91"/>
                </a:solidFill>
                <a:latin typeface="Arial"/>
                <a:cs typeface="Arial"/>
              </a:rPr>
              <a:t>ss</a:t>
            </a:r>
            <a:r>
              <a:rPr sz="2400" spc="15" dirty="0">
                <a:solidFill>
                  <a:srgbClr val="253E91"/>
                </a:solidFill>
                <a:latin typeface="Arial"/>
                <a:cs typeface="Arial"/>
              </a:rPr>
              <a:t> </a:t>
            </a:r>
            <a:r>
              <a:rPr sz="2400" dirty="0">
                <a:solidFill>
                  <a:srgbClr val="253E91"/>
                </a:solidFill>
                <a:latin typeface="Arial"/>
                <a:cs typeface="Arial"/>
              </a:rPr>
              <a:t>–</a:t>
            </a:r>
            <a:r>
              <a:rPr sz="2400" spc="-10" dirty="0">
                <a:solidFill>
                  <a:srgbClr val="253E91"/>
                </a:solidFill>
                <a:latin typeface="Arial"/>
                <a:cs typeface="Arial"/>
              </a:rPr>
              <a:t> </a:t>
            </a:r>
            <a:r>
              <a:rPr sz="2400" dirty="0">
                <a:solidFill>
                  <a:srgbClr val="253E91"/>
                </a:solidFill>
                <a:latin typeface="Arial"/>
                <a:cs typeface="Arial"/>
              </a:rPr>
              <a:t>s</a:t>
            </a:r>
            <a:r>
              <a:rPr sz="2400" spc="-5" dirty="0">
                <a:solidFill>
                  <a:srgbClr val="253E91"/>
                </a:solidFill>
                <a:latin typeface="Arial"/>
                <a:cs typeface="Arial"/>
              </a:rPr>
              <a:t>ele</a:t>
            </a:r>
            <a:r>
              <a:rPr sz="2400" dirty="0">
                <a:solidFill>
                  <a:srgbClr val="253E91"/>
                </a:solidFill>
                <a:latin typeface="Arial"/>
                <a:cs typeface="Arial"/>
              </a:rPr>
              <a:t>ct</a:t>
            </a:r>
            <a:r>
              <a:rPr sz="2400" spc="20" dirty="0">
                <a:solidFill>
                  <a:srgbClr val="253E91"/>
                </a:solidFill>
                <a:latin typeface="Arial"/>
                <a:cs typeface="Arial"/>
              </a:rPr>
              <a:t> </a:t>
            </a:r>
            <a:r>
              <a:rPr sz="2400" dirty="0">
                <a:solidFill>
                  <a:srgbClr val="253E91"/>
                </a:solidFill>
                <a:latin typeface="Arial"/>
                <a:cs typeface="Arial"/>
              </a:rPr>
              <a:t>a</a:t>
            </a:r>
            <a:r>
              <a:rPr sz="2400" spc="-10" dirty="0">
                <a:solidFill>
                  <a:srgbClr val="253E91"/>
                </a:solidFill>
                <a:latin typeface="Arial"/>
                <a:cs typeface="Arial"/>
              </a:rPr>
              <a:t> </a:t>
            </a:r>
            <a:r>
              <a:rPr sz="2400" dirty="0">
                <a:solidFill>
                  <a:srgbClr val="253E91"/>
                </a:solidFill>
                <a:latin typeface="Arial"/>
                <a:cs typeface="Arial"/>
              </a:rPr>
              <a:t>v</a:t>
            </a:r>
            <a:r>
              <a:rPr sz="2400" spc="-5" dirty="0">
                <a:solidFill>
                  <a:srgbClr val="253E91"/>
                </a:solidFill>
                <a:latin typeface="Arial"/>
                <a:cs typeface="Arial"/>
              </a:rPr>
              <a:t>olun</a:t>
            </a:r>
            <a:r>
              <a:rPr sz="2400" dirty="0">
                <a:solidFill>
                  <a:srgbClr val="253E91"/>
                </a:solidFill>
                <a:latin typeface="Arial"/>
                <a:cs typeface="Arial"/>
              </a:rPr>
              <a:t>t</a:t>
            </a:r>
            <a:r>
              <a:rPr sz="2400" spc="-5" dirty="0">
                <a:solidFill>
                  <a:srgbClr val="253E91"/>
                </a:solidFill>
                <a:latin typeface="Arial"/>
                <a:cs typeface="Arial"/>
              </a:rPr>
              <a:t>eer De</a:t>
            </a:r>
            <a:r>
              <a:rPr sz="2400" dirty="0">
                <a:solidFill>
                  <a:srgbClr val="253E91"/>
                </a:solidFill>
                <a:latin typeface="Arial"/>
                <a:cs typeface="Arial"/>
              </a:rPr>
              <a:t>m</a:t>
            </a:r>
            <a:r>
              <a:rPr sz="2400" spc="-5" dirty="0">
                <a:solidFill>
                  <a:srgbClr val="253E91"/>
                </a:solidFill>
                <a:latin typeface="Arial"/>
                <a:cs typeface="Arial"/>
              </a:rPr>
              <a:t>on</a:t>
            </a:r>
            <a:r>
              <a:rPr sz="2400" dirty="0">
                <a:solidFill>
                  <a:srgbClr val="253E91"/>
                </a:solidFill>
                <a:latin typeface="Arial"/>
                <a:cs typeface="Arial"/>
              </a:rPr>
              <a:t>st</a:t>
            </a:r>
            <a:r>
              <a:rPr sz="2400" spc="5" dirty="0">
                <a:solidFill>
                  <a:srgbClr val="253E91"/>
                </a:solidFill>
                <a:latin typeface="Arial"/>
                <a:cs typeface="Arial"/>
              </a:rPr>
              <a:t>r</a:t>
            </a:r>
            <a:r>
              <a:rPr sz="2400" spc="-5" dirty="0">
                <a:solidFill>
                  <a:srgbClr val="253E91"/>
                </a:solidFill>
                <a:latin typeface="Arial"/>
                <a:cs typeface="Arial"/>
              </a:rPr>
              <a:t>a</a:t>
            </a:r>
            <a:r>
              <a:rPr sz="2400" dirty="0">
                <a:solidFill>
                  <a:srgbClr val="253E91"/>
                </a:solidFill>
                <a:latin typeface="Arial"/>
                <a:cs typeface="Arial"/>
              </a:rPr>
              <a:t>te</a:t>
            </a:r>
            <a:r>
              <a:rPr sz="2400" spc="-10" dirty="0">
                <a:solidFill>
                  <a:srgbClr val="253E91"/>
                </a:solidFill>
                <a:latin typeface="Arial"/>
                <a:cs typeface="Arial"/>
              </a:rPr>
              <a:t> </a:t>
            </a:r>
            <a:r>
              <a:rPr sz="2400" dirty="0">
                <a:solidFill>
                  <a:srgbClr val="253E91"/>
                </a:solidFill>
                <a:latin typeface="Arial"/>
                <a:cs typeface="Arial"/>
              </a:rPr>
              <a:t>s</a:t>
            </a:r>
            <a:r>
              <a:rPr sz="2400" spc="-5" dirty="0">
                <a:solidFill>
                  <a:srgbClr val="253E91"/>
                </a:solidFill>
                <a:latin typeface="Arial"/>
                <a:cs typeface="Arial"/>
              </a:rPr>
              <a:t>ea</a:t>
            </a:r>
            <a:r>
              <a:rPr sz="2400" dirty="0">
                <a:solidFill>
                  <a:srgbClr val="253E91"/>
                </a:solidFill>
                <a:latin typeface="Arial"/>
                <a:cs typeface="Arial"/>
              </a:rPr>
              <a:t>l</a:t>
            </a:r>
            <a:r>
              <a:rPr sz="2400" spc="10" dirty="0">
                <a:solidFill>
                  <a:srgbClr val="253E91"/>
                </a:solidFill>
                <a:latin typeface="Arial"/>
                <a:cs typeface="Arial"/>
              </a:rPr>
              <a:t> </a:t>
            </a:r>
            <a:r>
              <a:rPr sz="2400" dirty="0">
                <a:solidFill>
                  <a:srgbClr val="253E91"/>
                </a:solidFill>
                <a:latin typeface="Arial"/>
                <a:cs typeface="Arial"/>
              </a:rPr>
              <a:t>c</a:t>
            </a:r>
            <a:r>
              <a:rPr sz="2400" spc="-5" dirty="0">
                <a:solidFill>
                  <a:srgbClr val="253E91"/>
                </a:solidFill>
                <a:latin typeface="Arial"/>
                <a:cs typeface="Arial"/>
              </a:rPr>
              <a:t>he</a:t>
            </a:r>
            <a:r>
              <a:rPr sz="2400" dirty="0">
                <a:solidFill>
                  <a:srgbClr val="253E91"/>
                </a:solidFill>
                <a:latin typeface="Arial"/>
                <a:cs typeface="Arial"/>
              </a:rPr>
              <a:t>ck </a:t>
            </a:r>
            <a:r>
              <a:rPr sz="2400" spc="-5" dirty="0">
                <a:solidFill>
                  <a:srgbClr val="253E91"/>
                </a:solidFill>
                <a:latin typeface="Arial"/>
                <a:cs typeface="Arial"/>
              </a:rPr>
              <a:t>an</a:t>
            </a:r>
            <a:r>
              <a:rPr sz="2400" dirty="0">
                <a:solidFill>
                  <a:srgbClr val="253E91"/>
                </a:solidFill>
                <a:latin typeface="Arial"/>
                <a:cs typeface="Arial"/>
              </a:rPr>
              <a:t>d</a:t>
            </a:r>
            <a:r>
              <a:rPr sz="2400" spc="-10" dirty="0">
                <a:solidFill>
                  <a:srgbClr val="253E91"/>
                </a:solidFill>
                <a:latin typeface="Arial"/>
                <a:cs typeface="Arial"/>
              </a:rPr>
              <a:t> </a:t>
            </a:r>
            <a:r>
              <a:rPr sz="2400" spc="-5" dirty="0">
                <a:solidFill>
                  <a:srgbClr val="253E91"/>
                </a:solidFill>
                <a:latin typeface="Arial"/>
                <a:cs typeface="Arial"/>
              </a:rPr>
              <a:t>p</a:t>
            </a:r>
            <a:r>
              <a:rPr sz="2400" dirty="0">
                <a:solidFill>
                  <a:srgbClr val="253E91"/>
                </a:solidFill>
                <a:latin typeface="Arial"/>
                <a:cs typeface="Arial"/>
              </a:rPr>
              <a:t>r</a:t>
            </a:r>
            <a:r>
              <a:rPr sz="2400" spc="-5" dirty="0">
                <a:solidFill>
                  <a:srgbClr val="253E91"/>
                </a:solidFill>
                <a:latin typeface="Arial"/>
                <a:cs typeface="Arial"/>
              </a:rPr>
              <a:t>ope</a:t>
            </a:r>
            <a:r>
              <a:rPr sz="2400" dirty="0">
                <a:solidFill>
                  <a:srgbClr val="253E91"/>
                </a:solidFill>
                <a:latin typeface="Arial"/>
                <a:cs typeface="Arial"/>
              </a:rPr>
              <a:t>r</a:t>
            </a:r>
            <a:r>
              <a:rPr sz="2400" spc="20" dirty="0">
                <a:solidFill>
                  <a:srgbClr val="253E91"/>
                </a:solidFill>
                <a:latin typeface="Arial"/>
                <a:cs typeface="Arial"/>
              </a:rPr>
              <a:t> </a:t>
            </a:r>
            <a:r>
              <a:rPr sz="2400" dirty="0">
                <a:solidFill>
                  <a:srgbClr val="253E91"/>
                </a:solidFill>
                <a:latin typeface="Arial"/>
                <a:cs typeface="Arial"/>
              </a:rPr>
              <a:t>c</a:t>
            </a:r>
            <a:r>
              <a:rPr sz="2400" spc="-5" dirty="0">
                <a:solidFill>
                  <a:srgbClr val="253E91"/>
                </a:solidFill>
                <a:latin typeface="Arial"/>
                <a:cs typeface="Arial"/>
              </a:rPr>
              <a:t>leaning</a:t>
            </a:r>
            <a:endParaRPr sz="2400">
              <a:latin typeface="Arial"/>
              <a:cs typeface="Arial"/>
            </a:endParaRPr>
          </a:p>
        </p:txBody>
      </p:sp>
      <p:sp>
        <p:nvSpPr>
          <p:cNvPr id="6" name="object 6"/>
          <p:cNvSpPr/>
          <p:nvPr/>
        </p:nvSpPr>
        <p:spPr>
          <a:xfrm>
            <a:off x="5332163" y="1733858"/>
            <a:ext cx="3811836" cy="459808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711620" y="6229045"/>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29</a:t>
            </a:fld>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r>
              <a:rPr lang="en-US" dirty="0"/>
              <a:t>Respiratory Safety and PPE</a:t>
            </a:r>
            <a:r>
              <a:rPr lang="en-US" sz="2400" dirty="0"/>
              <a:t/>
            </a:r>
            <a:br>
              <a:rPr lang="en-US" sz="2400" dirty="0"/>
            </a:br>
            <a:r>
              <a:rPr lang="en-US" sz="2400" dirty="0"/>
              <a:t>Module 7</a:t>
            </a:r>
            <a:endParaRPr lang="en" dirty="0"/>
          </a:p>
        </p:txBody>
      </p:sp>
      <p:sp>
        <p:nvSpPr>
          <p:cNvPr id="201" name="Shape 201"/>
          <p:cNvSpPr txBox="1">
            <a:spLocks noGrp="1"/>
          </p:cNvSpPr>
          <p:nvPr>
            <p:ph type="body" idx="1"/>
          </p:nvPr>
        </p:nvSpPr>
        <p:spPr>
          <a:xfrm>
            <a:off x="457200" y="1600206"/>
            <a:ext cx="8229600" cy="4967599"/>
          </a:xfrm>
          <a:prstGeom prst="rect">
            <a:avLst/>
          </a:prstGeom>
        </p:spPr>
        <p:txBody>
          <a:bodyPr lIns="91425" tIns="91425" rIns="91425" bIns="91425" anchor="t" anchorCtr="0">
            <a:noAutofit/>
          </a:bodyPr>
          <a:lstStyle/>
          <a:p>
            <a:pPr lvl="0">
              <a:buSzPct val="78571"/>
            </a:pPr>
            <a:r>
              <a:rPr lang="en" sz="2400" dirty="0" smtClean="0"/>
              <a:t> </a:t>
            </a:r>
            <a:r>
              <a:rPr lang="en" sz="2400" b="1" dirty="0">
                <a:solidFill>
                  <a:schemeClr val="accent2">
                    <a:lumMod val="75000"/>
                  </a:schemeClr>
                </a:solidFill>
              </a:rPr>
              <a:t>Program Development</a:t>
            </a:r>
            <a:endParaRPr lang="en" sz="2400" b="1" dirty="0" smtClean="0">
              <a:solidFill>
                <a:schemeClr val="accent2">
                  <a:lumMod val="75000"/>
                </a:schemeClr>
              </a:solidFill>
            </a:endParaRPr>
          </a:p>
          <a:p>
            <a:pPr>
              <a:spcBef>
                <a:spcPts val="0"/>
              </a:spcBef>
              <a:buNone/>
            </a:pPr>
            <a:endParaRPr sz="1400" dirty="0"/>
          </a:p>
        </p:txBody>
      </p:sp>
      <p:sp>
        <p:nvSpPr>
          <p:cNvPr id="2" name="Rectangle 1"/>
          <p:cNvSpPr/>
          <p:nvPr/>
        </p:nvSpPr>
        <p:spPr>
          <a:xfrm>
            <a:off x="520860" y="2145181"/>
            <a:ext cx="7592992" cy="2616101"/>
          </a:xfrm>
          <a:prstGeom prst="rect">
            <a:avLst/>
          </a:prstGeom>
        </p:spPr>
        <p:txBody>
          <a:bodyPr wrap="square">
            <a:spAutoFit/>
          </a:bodyPr>
          <a:lstStyle/>
          <a:p>
            <a:pPr fontAlgn="base">
              <a:spcBef>
                <a:spcPct val="0"/>
              </a:spcBef>
              <a:spcAft>
                <a:spcPct val="0"/>
              </a:spcAft>
            </a:pPr>
            <a:r>
              <a:rPr lang="en" sz="2400" dirty="0">
                <a:solidFill>
                  <a:srgbClr val="000000"/>
                </a:solidFill>
                <a:cs typeface="Arial"/>
                <a:sym typeface="Arial"/>
                <a:rtl val="0"/>
              </a:rPr>
              <a:t>This program was developed by faculty and students in the School of Planning Design and Construction, Michigan State University in conjunction with </a:t>
            </a:r>
          </a:p>
          <a:p>
            <a:pPr fontAlgn="base">
              <a:spcBef>
                <a:spcPct val="0"/>
              </a:spcBef>
              <a:spcAft>
                <a:spcPct val="0"/>
              </a:spcAft>
            </a:pPr>
            <a:r>
              <a:rPr lang="en" sz="2400" dirty="0">
                <a:solidFill>
                  <a:srgbClr val="000000"/>
                </a:solidFill>
                <a:cs typeface="Arial"/>
                <a:sym typeface="Arial"/>
                <a:rtl val="0"/>
              </a:rPr>
              <a:t>the American Inistitute of Steel Construction, Safety Committee </a:t>
            </a:r>
            <a:r>
              <a:rPr lang="en-US" sz="2400" dirty="0">
                <a:solidFill>
                  <a:srgbClr val="000000"/>
                </a:solidFill>
                <a:cs typeface="Arial"/>
                <a:sym typeface="Arial"/>
                <a:rtl val="0"/>
              </a:rPr>
              <a:t>a</a:t>
            </a:r>
            <a:r>
              <a:rPr lang="en" sz="2400" dirty="0">
                <a:solidFill>
                  <a:srgbClr val="000000"/>
                </a:solidFill>
                <a:cs typeface="Arial"/>
                <a:sym typeface="Arial"/>
                <a:rtl val="0"/>
              </a:rPr>
              <a:t>nd the the University of Pureto Rico</a:t>
            </a:r>
          </a:p>
          <a:p>
            <a:pPr fontAlgn="base">
              <a:spcBef>
                <a:spcPct val="0"/>
              </a:spcBef>
              <a:spcAft>
                <a:spcPct val="0"/>
              </a:spcAft>
            </a:pPr>
            <a:endParaRPr lang="en" sz="2400" dirty="0">
              <a:solidFill>
                <a:srgbClr val="000000"/>
              </a:solidFill>
              <a:cs typeface="Arial"/>
              <a:sym typeface="Arial"/>
              <a:rtl val="0"/>
            </a:endParaRPr>
          </a:p>
          <a:p>
            <a:pPr fontAlgn="base">
              <a:spcBef>
                <a:spcPct val="0"/>
              </a:spcBef>
              <a:spcAft>
                <a:spcPct val="0"/>
              </a:spcAft>
            </a:pPr>
            <a:r>
              <a:rPr lang="en" sz="2000" dirty="0" smtClean="0">
                <a:solidFill>
                  <a:srgbClr val="000000"/>
                </a:solidFill>
                <a:cs typeface="Arial"/>
                <a:sym typeface="Arial"/>
                <a:rtl val="0"/>
              </a:rPr>
              <a:t>March 2015</a:t>
            </a:r>
            <a:endParaRPr lang="en" sz="2000" dirty="0">
              <a:solidFill>
                <a:srgbClr val="000000"/>
              </a:solidFill>
              <a:cs typeface="Arial"/>
              <a:sym typeface="Arial"/>
              <a:rtl val="0"/>
            </a:endParaRPr>
          </a:p>
        </p:txBody>
      </p:sp>
      <p:pic>
        <p:nvPicPr>
          <p:cNvPr id="8195" name="Picture 3" descr="C:\Users\mrozowsk\Desktop\SPDC Letter Head Fac Lists\Branding\MSU_SPDC_logo_vertical_highres_0407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2286000" y="5565029"/>
            <a:ext cx="1837944" cy="6136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mrozowsk\Desktop\SPDC Letter Head Fac Lists\Branding\MSUHelmet&amp;spdc_graphictreatment_horizontal_0324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8" y="5426125"/>
            <a:ext cx="1447421" cy="8974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1591" y="5210609"/>
            <a:ext cx="1435012" cy="132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pic>
        <p:nvPicPr>
          <p:cNvPr id="1026" name="Picture 2" descr="C:\Users\mrozowsk\Desktop\Nashville\portico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100" y="5342862"/>
            <a:ext cx="1058491" cy="106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44496"/>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4" name="object 4"/>
          <p:cNvSpPr txBox="1"/>
          <p:nvPr/>
        </p:nvSpPr>
        <p:spPr>
          <a:xfrm>
            <a:off x="598408" y="2094208"/>
            <a:ext cx="3510279" cy="1061720"/>
          </a:xfrm>
          <a:prstGeom prst="rect">
            <a:avLst/>
          </a:prstGeom>
        </p:spPr>
        <p:txBody>
          <a:bodyPr vert="horz" wrap="square" lIns="0" tIns="0" rIns="0" bIns="0" rtlCol="0">
            <a:spAutoFit/>
          </a:bodyPr>
          <a:lstStyle/>
          <a:p>
            <a:pPr marL="12700" marR="5080">
              <a:lnSpc>
                <a:spcPct val="100000"/>
              </a:lnSpc>
            </a:pPr>
            <a:r>
              <a:rPr sz="2400" b="1" spc="-5" dirty="0">
                <a:solidFill>
                  <a:srgbClr val="0070C0"/>
                </a:solidFill>
                <a:latin typeface="Arial"/>
                <a:cs typeface="Arial"/>
              </a:rPr>
              <a:t>Ho</a:t>
            </a:r>
            <a:r>
              <a:rPr sz="2400" b="1" dirty="0">
                <a:solidFill>
                  <a:srgbClr val="0070C0"/>
                </a:solidFill>
                <a:latin typeface="Arial"/>
                <a:cs typeface="Arial"/>
              </a:rPr>
              <a:t>w</a:t>
            </a:r>
            <a:r>
              <a:rPr sz="2400" b="1" spc="-5" dirty="0">
                <a:solidFill>
                  <a:srgbClr val="0070C0"/>
                </a:solidFill>
                <a:latin typeface="Arial"/>
                <a:cs typeface="Arial"/>
              </a:rPr>
              <a:t> shou</a:t>
            </a:r>
            <a:r>
              <a:rPr sz="2400" b="1" spc="5" dirty="0">
                <a:solidFill>
                  <a:srgbClr val="0070C0"/>
                </a:solidFill>
                <a:latin typeface="Arial"/>
                <a:cs typeface="Arial"/>
              </a:rPr>
              <a:t>l</a:t>
            </a:r>
            <a:r>
              <a:rPr sz="2400" b="1" dirty="0">
                <a:solidFill>
                  <a:srgbClr val="0070C0"/>
                </a:solidFill>
                <a:latin typeface="Arial"/>
                <a:cs typeface="Arial"/>
              </a:rPr>
              <a:t>d</a:t>
            </a:r>
            <a:r>
              <a:rPr sz="2400" b="1" spc="-25" dirty="0">
                <a:solidFill>
                  <a:srgbClr val="0070C0"/>
                </a:solidFill>
                <a:latin typeface="Arial"/>
                <a:cs typeface="Arial"/>
              </a:rPr>
              <a:t> </a:t>
            </a:r>
            <a:r>
              <a:rPr sz="2400" b="1" dirty="0">
                <a:solidFill>
                  <a:srgbClr val="0070C0"/>
                </a:solidFill>
                <a:latin typeface="Arial"/>
                <a:cs typeface="Arial"/>
              </a:rPr>
              <a:t>a r</a:t>
            </a:r>
            <a:r>
              <a:rPr sz="2400" b="1" spc="-5" dirty="0">
                <a:solidFill>
                  <a:srgbClr val="0070C0"/>
                </a:solidFill>
                <a:latin typeface="Arial"/>
                <a:cs typeface="Arial"/>
              </a:rPr>
              <a:t>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or b</a:t>
            </a:r>
            <a:r>
              <a:rPr sz="2400" b="1" dirty="0">
                <a:solidFill>
                  <a:srgbClr val="0070C0"/>
                </a:solidFill>
                <a:latin typeface="Arial"/>
                <a:cs typeface="Arial"/>
              </a:rPr>
              <a:t>e </a:t>
            </a:r>
            <a:r>
              <a:rPr sz="2400" b="1" spc="-5" dirty="0">
                <a:solidFill>
                  <a:srgbClr val="0070C0"/>
                </a:solidFill>
                <a:latin typeface="Arial"/>
                <a:cs typeface="Arial"/>
              </a:rPr>
              <a:t>c</a:t>
            </a:r>
            <a:r>
              <a:rPr sz="2400" b="1" dirty="0">
                <a:solidFill>
                  <a:srgbClr val="0070C0"/>
                </a:solidFill>
                <a:latin typeface="Arial"/>
                <a:cs typeface="Arial"/>
              </a:rPr>
              <a:t>l</a:t>
            </a:r>
            <a:r>
              <a:rPr sz="2400" b="1" spc="-5" dirty="0">
                <a:solidFill>
                  <a:srgbClr val="0070C0"/>
                </a:solidFill>
                <a:latin typeface="Arial"/>
                <a:cs typeface="Arial"/>
              </a:rPr>
              <a:t>eane</a:t>
            </a:r>
            <a:r>
              <a:rPr sz="2400" b="1" dirty="0">
                <a:solidFill>
                  <a:srgbClr val="0070C0"/>
                </a:solidFill>
                <a:latin typeface="Arial"/>
                <a:cs typeface="Arial"/>
              </a:rPr>
              <a:t>d </a:t>
            </a:r>
            <a:r>
              <a:rPr sz="2400" b="1" spc="-5" dirty="0">
                <a:solidFill>
                  <a:srgbClr val="0070C0"/>
                </a:solidFill>
                <a:latin typeface="Arial"/>
                <a:cs typeface="Arial"/>
              </a:rPr>
              <a:t>and </a:t>
            </a:r>
            <a:r>
              <a:rPr sz="2400" b="1" dirty="0">
                <a:solidFill>
                  <a:srgbClr val="0070C0"/>
                </a:solidFill>
                <a:latin typeface="Arial"/>
                <a:cs typeface="Arial"/>
              </a:rPr>
              <a:t>m</a:t>
            </a:r>
            <a:r>
              <a:rPr sz="2400" b="1" spc="-5" dirty="0">
                <a:solidFill>
                  <a:srgbClr val="0070C0"/>
                </a:solidFill>
                <a:latin typeface="Arial"/>
                <a:cs typeface="Arial"/>
              </a:rPr>
              <a:t>a</a:t>
            </a:r>
            <a:r>
              <a:rPr sz="2400" b="1" dirty="0">
                <a:solidFill>
                  <a:srgbClr val="0070C0"/>
                </a:solidFill>
                <a:latin typeface="Arial"/>
                <a:cs typeface="Arial"/>
              </a:rPr>
              <a:t>i</a:t>
            </a:r>
            <a:r>
              <a:rPr sz="2400" b="1" spc="-5" dirty="0">
                <a:solidFill>
                  <a:srgbClr val="0070C0"/>
                </a:solidFill>
                <a:latin typeface="Arial"/>
                <a:cs typeface="Arial"/>
              </a:rPr>
              <a:t>n</a:t>
            </a:r>
            <a:r>
              <a:rPr sz="2400" b="1" dirty="0">
                <a:solidFill>
                  <a:srgbClr val="0070C0"/>
                </a:solidFill>
                <a:latin typeface="Arial"/>
                <a:cs typeface="Arial"/>
              </a:rPr>
              <a:t>t</a:t>
            </a:r>
            <a:r>
              <a:rPr sz="2400" b="1" spc="-5" dirty="0">
                <a:solidFill>
                  <a:srgbClr val="0070C0"/>
                </a:solidFill>
                <a:latin typeface="Arial"/>
                <a:cs typeface="Arial"/>
              </a:rPr>
              <a:t>a</a:t>
            </a:r>
            <a:r>
              <a:rPr sz="2400" b="1" dirty="0">
                <a:solidFill>
                  <a:srgbClr val="0070C0"/>
                </a:solidFill>
                <a:latin typeface="Arial"/>
                <a:cs typeface="Arial"/>
              </a:rPr>
              <a:t>i</a:t>
            </a:r>
            <a:r>
              <a:rPr sz="2400" b="1" spc="-5" dirty="0">
                <a:solidFill>
                  <a:srgbClr val="0070C0"/>
                </a:solidFill>
                <a:latin typeface="Arial"/>
                <a:cs typeface="Arial"/>
              </a:rPr>
              <a:t>ned?</a:t>
            </a:r>
            <a:endParaRPr sz="2400">
              <a:latin typeface="Arial"/>
              <a:cs typeface="Arial"/>
            </a:endParaRPr>
          </a:p>
        </p:txBody>
      </p:sp>
      <p:sp>
        <p:nvSpPr>
          <p:cNvPr id="5" name="object 5"/>
          <p:cNvSpPr/>
          <p:nvPr/>
        </p:nvSpPr>
        <p:spPr>
          <a:xfrm>
            <a:off x="5053012" y="1231239"/>
            <a:ext cx="3264720" cy="5322504"/>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414315" y="6367545"/>
            <a:ext cx="244602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C</a:t>
            </a:r>
            <a:r>
              <a:rPr sz="1200" dirty="0">
                <a:latin typeface="Arial"/>
                <a:cs typeface="Arial"/>
              </a:rPr>
              <a:t>heck</a:t>
            </a:r>
            <a:r>
              <a:rPr sz="1200" spc="-5" dirty="0">
                <a:latin typeface="Arial"/>
                <a:cs typeface="Arial"/>
              </a:rPr>
              <a:t>li</a:t>
            </a:r>
            <a:r>
              <a:rPr sz="1200" dirty="0">
                <a:latin typeface="Arial"/>
                <a:cs typeface="Arial"/>
              </a:rPr>
              <a:t>st</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5" dirty="0">
                <a:latin typeface="Arial"/>
                <a:cs typeface="Arial"/>
              </a:rPr>
              <a:t> </a:t>
            </a:r>
            <a:r>
              <a:rPr sz="1200" dirty="0">
                <a:latin typeface="Arial"/>
                <a:cs typeface="Arial"/>
              </a:rPr>
              <a:t>3384</a:t>
            </a:r>
            <a:r>
              <a:rPr sz="1200" spc="-5" dirty="0">
                <a:latin typeface="Arial"/>
                <a:cs typeface="Arial"/>
              </a:rPr>
              <a:t>-</a:t>
            </a:r>
            <a:r>
              <a:rPr sz="1200" spc="-10" dirty="0">
                <a:latin typeface="Arial"/>
                <a:cs typeface="Arial"/>
              </a:rPr>
              <a:t>0</a:t>
            </a:r>
            <a:r>
              <a:rPr sz="1200" dirty="0">
                <a:latin typeface="Arial"/>
                <a:cs typeface="Arial"/>
              </a:rPr>
              <a:t>9</a:t>
            </a:r>
            <a:r>
              <a:rPr sz="1200" spc="-5" dirty="0">
                <a:latin typeface="Arial"/>
                <a:cs typeface="Arial"/>
              </a:rPr>
              <a:t> </a:t>
            </a:r>
            <a:r>
              <a:rPr sz="1200" dirty="0">
                <a:latin typeface="Arial"/>
                <a:cs typeface="Arial"/>
              </a:rPr>
              <a:t>2</a:t>
            </a:r>
            <a:r>
              <a:rPr sz="1200" spc="-10" dirty="0">
                <a:latin typeface="Arial"/>
                <a:cs typeface="Arial"/>
              </a:rPr>
              <a:t>011</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30</a:t>
            </a:fld>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31</a:t>
            </a:fld>
            <a:endParaRPr dirty="0"/>
          </a:p>
        </p:txBody>
      </p:sp>
      <p:sp>
        <p:nvSpPr>
          <p:cNvPr id="4" name="object 4"/>
          <p:cNvSpPr txBox="1"/>
          <p:nvPr/>
        </p:nvSpPr>
        <p:spPr>
          <a:xfrm>
            <a:off x="535924" y="1010848"/>
            <a:ext cx="7474584" cy="26949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spc="-5" dirty="0">
                <a:solidFill>
                  <a:srgbClr val="0070C0"/>
                </a:solidFill>
                <a:latin typeface="Arial"/>
                <a:cs typeface="Arial"/>
              </a:rPr>
              <a:t>C</a:t>
            </a:r>
            <a:r>
              <a:rPr sz="2400" b="1" dirty="0">
                <a:solidFill>
                  <a:srgbClr val="0070C0"/>
                </a:solidFill>
                <a:latin typeface="Arial"/>
                <a:cs typeface="Arial"/>
              </a:rPr>
              <a:t>l</a:t>
            </a:r>
            <a:r>
              <a:rPr sz="2400" b="1" spc="-5" dirty="0">
                <a:solidFill>
                  <a:srgbClr val="0070C0"/>
                </a:solidFill>
                <a:latin typeface="Arial"/>
                <a:cs typeface="Arial"/>
              </a:rPr>
              <a:t>ean</a:t>
            </a:r>
            <a:r>
              <a:rPr sz="2400" b="1" dirty="0">
                <a:solidFill>
                  <a:srgbClr val="0070C0"/>
                </a:solidFill>
                <a:latin typeface="Arial"/>
                <a:cs typeface="Arial"/>
              </a:rPr>
              <a:t>i</a:t>
            </a:r>
            <a:r>
              <a:rPr sz="2400" b="1" spc="-5" dirty="0">
                <a:solidFill>
                  <a:srgbClr val="0070C0"/>
                </a:solidFill>
                <a:latin typeface="Arial"/>
                <a:cs typeface="Arial"/>
              </a:rPr>
              <a:t>n</a:t>
            </a:r>
            <a:r>
              <a:rPr sz="2400" b="1" dirty="0">
                <a:solidFill>
                  <a:srgbClr val="0070C0"/>
                </a:solidFill>
                <a:latin typeface="Arial"/>
                <a:cs typeface="Arial"/>
              </a:rPr>
              <a:t>g</a:t>
            </a:r>
            <a:r>
              <a:rPr sz="2400" b="1" spc="-10" dirty="0">
                <a:solidFill>
                  <a:srgbClr val="0070C0"/>
                </a:solidFill>
                <a:latin typeface="Arial"/>
                <a:cs typeface="Arial"/>
              </a:rPr>
              <a:t> </a:t>
            </a:r>
            <a:r>
              <a:rPr sz="2400" b="1" spc="-5" dirty="0">
                <a:solidFill>
                  <a:srgbClr val="0070C0"/>
                </a:solidFill>
                <a:latin typeface="Arial"/>
                <a:cs typeface="Arial"/>
              </a:rPr>
              <a:t>an</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d</a:t>
            </a:r>
            <a:r>
              <a:rPr sz="2400" b="1" dirty="0">
                <a:solidFill>
                  <a:srgbClr val="0070C0"/>
                </a:solidFill>
                <a:latin typeface="Arial"/>
                <a:cs typeface="Arial"/>
              </a:rPr>
              <a:t>i</a:t>
            </a:r>
            <a:r>
              <a:rPr sz="2400" b="1" spc="-5" dirty="0">
                <a:solidFill>
                  <a:srgbClr val="0070C0"/>
                </a:solidFill>
                <a:latin typeface="Arial"/>
                <a:cs typeface="Arial"/>
              </a:rPr>
              <a:t>s</a:t>
            </a:r>
            <a:r>
              <a:rPr sz="2400" b="1" dirty="0">
                <a:solidFill>
                  <a:srgbClr val="0070C0"/>
                </a:solidFill>
                <a:latin typeface="Arial"/>
                <a:cs typeface="Arial"/>
              </a:rPr>
              <a:t>i</a:t>
            </a:r>
            <a:r>
              <a:rPr sz="2400" b="1" spc="-5" dirty="0">
                <a:solidFill>
                  <a:srgbClr val="0070C0"/>
                </a:solidFill>
                <a:latin typeface="Arial"/>
                <a:cs typeface="Arial"/>
              </a:rPr>
              <a:t>n</a:t>
            </a:r>
            <a:r>
              <a:rPr sz="2400" b="1" dirty="0">
                <a:solidFill>
                  <a:srgbClr val="0070C0"/>
                </a:solidFill>
                <a:latin typeface="Arial"/>
                <a:cs typeface="Arial"/>
              </a:rPr>
              <a:t>f</a:t>
            </a:r>
            <a:r>
              <a:rPr sz="2400" b="1" spc="-5" dirty="0">
                <a:solidFill>
                  <a:srgbClr val="0070C0"/>
                </a:solidFill>
                <a:latin typeface="Arial"/>
                <a:cs typeface="Arial"/>
              </a:rPr>
              <a:t>ec</a:t>
            </a:r>
            <a:r>
              <a:rPr sz="2400" b="1" dirty="0">
                <a:solidFill>
                  <a:srgbClr val="0070C0"/>
                </a:solidFill>
                <a:latin typeface="Arial"/>
                <a:cs typeface="Arial"/>
              </a:rPr>
              <a:t>ti</a:t>
            </a:r>
            <a:r>
              <a:rPr sz="2400" b="1" spc="-5" dirty="0">
                <a:solidFill>
                  <a:srgbClr val="0070C0"/>
                </a:solidFill>
                <a:latin typeface="Arial"/>
                <a:cs typeface="Arial"/>
              </a:rPr>
              <a:t>ng</a:t>
            </a:r>
            <a:endParaRPr sz="2400">
              <a:latin typeface="Arial"/>
              <a:cs typeface="Arial"/>
            </a:endParaRPr>
          </a:p>
          <a:p>
            <a:pPr>
              <a:lnSpc>
                <a:spcPct val="100000"/>
              </a:lnSpc>
              <a:spcBef>
                <a:spcPts val="5"/>
              </a:spcBef>
            </a:pPr>
            <a:endParaRPr sz="2500">
              <a:latin typeface="Times New Roman"/>
              <a:cs typeface="Times New Roman"/>
            </a:endParaRPr>
          </a:p>
          <a:p>
            <a:pPr marL="395605" marR="5080" indent="-342900">
              <a:lnSpc>
                <a:spcPct val="100000"/>
              </a:lnSpc>
              <a:buClr>
                <a:srgbClr val="0070C0"/>
              </a:buClr>
              <a:buFont typeface="Wingdings"/>
              <a:buChar char=""/>
              <a:tabLst>
                <a:tab pos="396240" algn="l"/>
              </a:tabLst>
            </a:pPr>
            <a:r>
              <a:rPr sz="2400" dirty="0">
                <a:latin typeface="Arial"/>
                <a:cs typeface="Arial"/>
              </a:rPr>
              <a:t>O</a:t>
            </a:r>
            <a:r>
              <a:rPr sz="2400" spc="-5" dirty="0">
                <a:latin typeface="Arial"/>
                <a:cs typeface="Arial"/>
              </a:rPr>
              <a:t>nl</a:t>
            </a:r>
            <a:r>
              <a:rPr sz="2400" dirty="0">
                <a:latin typeface="Arial"/>
                <a:cs typeface="Arial"/>
              </a:rPr>
              <a:t>y </a:t>
            </a:r>
            <a:r>
              <a:rPr sz="2400" spc="-5" dirty="0">
                <a:latin typeface="Arial"/>
                <a:cs typeface="Arial"/>
              </a:rPr>
              <a:t>wea</a:t>
            </a:r>
            <a:r>
              <a:rPr sz="2400" dirty="0">
                <a:latin typeface="Arial"/>
                <a:cs typeface="Arial"/>
              </a:rPr>
              <a:t>r</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 t</a:t>
            </a:r>
            <a:r>
              <a:rPr sz="2400" spc="-5" dirty="0">
                <a:latin typeface="Arial"/>
                <a:cs typeface="Arial"/>
              </a:rPr>
              <a:t>ha</a:t>
            </a:r>
            <a:r>
              <a:rPr sz="2400" dirty="0">
                <a:latin typeface="Arial"/>
                <a:cs typeface="Arial"/>
              </a:rPr>
              <a:t>t</a:t>
            </a:r>
            <a:r>
              <a:rPr sz="2400" spc="-5" dirty="0">
                <a:latin typeface="Arial"/>
                <a:cs typeface="Arial"/>
              </a:rPr>
              <a:t> a</a:t>
            </a:r>
            <a:r>
              <a:rPr sz="2400" dirty="0">
                <a:latin typeface="Arial"/>
                <a:cs typeface="Arial"/>
              </a:rPr>
              <a:t>re c</a:t>
            </a:r>
            <a:r>
              <a:rPr sz="2400" spc="-5" dirty="0">
                <a:latin typeface="Arial"/>
                <a:cs typeface="Arial"/>
              </a:rPr>
              <a:t>lean</a:t>
            </a:r>
            <a:r>
              <a:rPr sz="2400" dirty="0">
                <a:latin typeface="Arial"/>
                <a:cs typeface="Arial"/>
              </a:rPr>
              <a:t>,</a:t>
            </a:r>
            <a:r>
              <a:rPr sz="2400" spc="5" dirty="0">
                <a:latin typeface="Arial"/>
                <a:cs typeface="Arial"/>
              </a:rPr>
              <a:t> </a:t>
            </a:r>
            <a:r>
              <a:rPr sz="2400" dirty="0">
                <a:latin typeface="Arial"/>
                <a:cs typeface="Arial"/>
              </a:rPr>
              <a:t>s</a:t>
            </a:r>
            <a:r>
              <a:rPr sz="2400" spc="-5" dirty="0">
                <a:latin typeface="Arial"/>
                <a:cs typeface="Arial"/>
              </a:rPr>
              <a:t>ani</a:t>
            </a:r>
            <a:r>
              <a:rPr sz="2400" dirty="0">
                <a:latin typeface="Arial"/>
                <a:cs typeface="Arial"/>
              </a:rPr>
              <a:t>t</a:t>
            </a:r>
            <a:r>
              <a:rPr sz="2400" spc="-5" dirty="0">
                <a:latin typeface="Arial"/>
                <a:cs typeface="Arial"/>
              </a:rPr>
              <a:t>a</a:t>
            </a:r>
            <a:r>
              <a:rPr sz="2400" dirty="0">
                <a:latin typeface="Arial"/>
                <a:cs typeface="Arial"/>
              </a:rPr>
              <a:t>ry,</a:t>
            </a:r>
            <a:r>
              <a:rPr sz="2400" spc="5"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i</a:t>
            </a:r>
            <a:r>
              <a:rPr sz="2400" dirty="0">
                <a:latin typeface="Arial"/>
                <a:cs typeface="Arial"/>
              </a:rPr>
              <a:t>n </a:t>
            </a:r>
            <a:r>
              <a:rPr sz="2400" spc="-5" dirty="0">
                <a:latin typeface="Arial"/>
                <a:cs typeface="Arial"/>
              </a:rPr>
              <a:t>goo</a:t>
            </a:r>
            <a:r>
              <a:rPr sz="2400" dirty="0">
                <a:latin typeface="Arial"/>
                <a:cs typeface="Arial"/>
              </a:rPr>
              <a:t>d</a:t>
            </a:r>
            <a:r>
              <a:rPr sz="2400" spc="10" dirty="0">
                <a:latin typeface="Arial"/>
                <a:cs typeface="Arial"/>
              </a:rPr>
              <a:t> </a:t>
            </a:r>
            <a:r>
              <a:rPr sz="2400" spc="-5" dirty="0">
                <a:latin typeface="Arial"/>
                <a:cs typeface="Arial"/>
              </a:rPr>
              <a:t>wo</a:t>
            </a:r>
            <a:r>
              <a:rPr sz="2400" spc="5" dirty="0">
                <a:latin typeface="Arial"/>
                <a:cs typeface="Arial"/>
              </a:rPr>
              <a:t>r</a:t>
            </a:r>
            <a:r>
              <a:rPr sz="2400" dirty="0">
                <a:latin typeface="Arial"/>
                <a:cs typeface="Arial"/>
              </a:rPr>
              <a:t>k</a:t>
            </a:r>
            <a:r>
              <a:rPr sz="2400" spc="-5" dirty="0">
                <a:latin typeface="Arial"/>
                <a:cs typeface="Arial"/>
              </a:rPr>
              <a:t>in</a:t>
            </a:r>
            <a:r>
              <a:rPr sz="2400" dirty="0">
                <a:latin typeface="Arial"/>
                <a:cs typeface="Arial"/>
              </a:rPr>
              <a:t>g</a:t>
            </a:r>
            <a:r>
              <a:rPr sz="2400" spc="2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der</a:t>
            </a:r>
            <a:endParaRPr sz="2400">
              <a:latin typeface="Arial"/>
              <a:cs typeface="Arial"/>
            </a:endParaRPr>
          </a:p>
          <a:p>
            <a:pPr marL="395605" marR="323850" indent="-342900">
              <a:lnSpc>
                <a:spcPct val="100000"/>
              </a:lnSpc>
              <a:buClr>
                <a:srgbClr val="0070C0"/>
              </a:buClr>
              <a:buFont typeface="Wingdings"/>
              <a:buChar char=""/>
              <a:tabLst>
                <a:tab pos="396240" algn="l"/>
              </a:tabLst>
            </a:pPr>
            <a:r>
              <a:rPr sz="2400" i="1" spc="-5" dirty="0">
                <a:latin typeface="Arial"/>
                <a:cs typeface="Arial"/>
              </a:rPr>
              <a:t>Appendi</a:t>
            </a:r>
            <a:r>
              <a:rPr sz="2400" i="1" dirty="0">
                <a:latin typeface="Arial"/>
                <a:cs typeface="Arial"/>
              </a:rPr>
              <a:t>x</a:t>
            </a:r>
            <a:r>
              <a:rPr sz="2400" i="1" spc="40" dirty="0">
                <a:latin typeface="Arial"/>
                <a:cs typeface="Arial"/>
              </a:rPr>
              <a:t> </a:t>
            </a:r>
            <a:r>
              <a:rPr sz="2400" i="1" spc="-5" dirty="0">
                <a:latin typeface="Arial"/>
                <a:cs typeface="Arial"/>
              </a:rPr>
              <a:t>B</a:t>
            </a:r>
            <a:r>
              <a:rPr sz="2400" i="1" dirty="0">
                <a:latin typeface="Arial"/>
                <a:cs typeface="Arial"/>
              </a:rPr>
              <a:t>-2</a:t>
            </a:r>
            <a:r>
              <a:rPr sz="2400" i="1" spc="-10" dirty="0">
                <a:latin typeface="Arial"/>
                <a:cs typeface="Arial"/>
              </a:rPr>
              <a:t> </a:t>
            </a:r>
            <a:r>
              <a:rPr sz="2400" i="1" spc="-5" dirty="0">
                <a:latin typeface="Arial"/>
                <a:cs typeface="Arial"/>
              </a:rPr>
              <a:t>o</a:t>
            </a:r>
            <a:r>
              <a:rPr sz="2400" i="1" dirty="0">
                <a:latin typeface="Arial"/>
                <a:cs typeface="Arial"/>
              </a:rPr>
              <a:t>f</a:t>
            </a:r>
            <a:r>
              <a:rPr sz="2400" i="1" spc="-5" dirty="0">
                <a:latin typeface="Arial"/>
                <a:cs typeface="Arial"/>
              </a:rPr>
              <a:t> </a:t>
            </a:r>
            <a:r>
              <a:rPr sz="2400" i="1" dirty="0">
                <a:latin typeface="Arial"/>
                <a:cs typeface="Arial"/>
              </a:rPr>
              <a:t>t</a:t>
            </a:r>
            <a:r>
              <a:rPr sz="2400" i="1" spc="-5" dirty="0">
                <a:latin typeface="Arial"/>
                <a:cs typeface="Arial"/>
              </a:rPr>
              <a:t>h</a:t>
            </a:r>
            <a:r>
              <a:rPr sz="2400" i="1" dirty="0">
                <a:latin typeface="Arial"/>
                <a:cs typeface="Arial"/>
              </a:rPr>
              <a:t>e st</a:t>
            </a:r>
            <a:r>
              <a:rPr sz="2400" i="1" spc="-5" dirty="0">
                <a:latin typeface="Arial"/>
                <a:cs typeface="Arial"/>
              </a:rPr>
              <a:t>anda</a:t>
            </a:r>
            <a:r>
              <a:rPr sz="2400" i="1" dirty="0">
                <a:latin typeface="Arial"/>
                <a:cs typeface="Arial"/>
              </a:rPr>
              <a:t>rd </a:t>
            </a:r>
            <a:r>
              <a:rPr sz="2400" dirty="0">
                <a:latin typeface="Arial"/>
                <a:cs typeface="Arial"/>
              </a:rPr>
              <a:t>c</a:t>
            </a:r>
            <a:r>
              <a:rPr sz="2400" spc="-5" dirty="0">
                <a:latin typeface="Arial"/>
                <a:cs typeface="Arial"/>
              </a:rPr>
              <a:t>o</a:t>
            </a:r>
            <a:r>
              <a:rPr sz="2400" dirty="0">
                <a:latin typeface="Arial"/>
                <a:cs typeface="Arial"/>
              </a:rPr>
              <a:t>v</a:t>
            </a:r>
            <a:r>
              <a:rPr sz="2400" spc="-5" dirty="0">
                <a:latin typeface="Arial"/>
                <a:cs typeface="Arial"/>
              </a:rPr>
              <a:t>e</a:t>
            </a:r>
            <a:r>
              <a:rPr sz="2400" dirty="0">
                <a:latin typeface="Arial"/>
                <a:cs typeface="Arial"/>
              </a:rPr>
              <a:t>rs c</a:t>
            </a:r>
            <a:r>
              <a:rPr sz="2400" spc="-5" dirty="0">
                <a:latin typeface="Arial"/>
                <a:cs typeface="Arial"/>
              </a:rPr>
              <a:t>leanin</a:t>
            </a:r>
            <a:r>
              <a:rPr sz="2400" dirty="0">
                <a:latin typeface="Arial"/>
                <a:cs typeface="Arial"/>
              </a:rPr>
              <a:t>g</a:t>
            </a:r>
            <a:r>
              <a:rPr sz="2400" spc="35" dirty="0">
                <a:latin typeface="Arial"/>
                <a:cs typeface="Arial"/>
              </a:rPr>
              <a:t> </a:t>
            </a:r>
            <a:r>
              <a:rPr sz="2400" spc="-5" dirty="0">
                <a:latin typeface="Arial"/>
                <a:cs typeface="Arial"/>
              </a:rPr>
              <a:t>and di</a:t>
            </a:r>
            <a:r>
              <a:rPr sz="2400" dirty="0">
                <a:latin typeface="Arial"/>
                <a:cs typeface="Arial"/>
              </a:rPr>
              <a:t>s</a:t>
            </a:r>
            <a:r>
              <a:rPr sz="2400" spc="-5" dirty="0">
                <a:latin typeface="Arial"/>
                <a:cs typeface="Arial"/>
              </a:rPr>
              <a:t>in</a:t>
            </a:r>
            <a:r>
              <a:rPr sz="2400" dirty="0">
                <a:latin typeface="Arial"/>
                <a:cs typeface="Arial"/>
              </a:rPr>
              <a:t>f</a:t>
            </a:r>
            <a:r>
              <a:rPr sz="2400" spc="-5" dirty="0">
                <a:latin typeface="Arial"/>
                <a:cs typeface="Arial"/>
              </a:rPr>
              <a:t>e</a:t>
            </a:r>
            <a:r>
              <a:rPr sz="2400" dirty="0">
                <a:latin typeface="Arial"/>
                <a:cs typeface="Arial"/>
              </a:rPr>
              <a:t>ct</a:t>
            </a:r>
            <a:r>
              <a:rPr sz="2400" spc="-5" dirty="0">
                <a:latin typeface="Arial"/>
                <a:cs typeface="Arial"/>
              </a:rPr>
              <a:t>in</a:t>
            </a:r>
            <a:r>
              <a:rPr sz="2400" dirty="0">
                <a:latin typeface="Arial"/>
                <a:cs typeface="Arial"/>
              </a:rPr>
              <a:t>g</a:t>
            </a:r>
            <a:r>
              <a:rPr sz="2400" spc="2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c</a:t>
            </a:r>
            <a:r>
              <a:rPr sz="2400" spc="-5" dirty="0">
                <a:latin typeface="Arial"/>
                <a:cs typeface="Arial"/>
              </a:rPr>
              <a:t>edu</a:t>
            </a:r>
            <a:r>
              <a:rPr sz="2400" dirty="0">
                <a:latin typeface="Arial"/>
                <a:cs typeface="Arial"/>
              </a:rPr>
              <a:t>r</a:t>
            </a:r>
            <a:r>
              <a:rPr sz="2400" spc="-5" dirty="0">
                <a:latin typeface="Arial"/>
                <a:cs typeface="Arial"/>
              </a:rPr>
              <a:t>es</a:t>
            </a:r>
            <a:endParaRPr sz="240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32</a:t>
            </a:fld>
            <a:endParaRPr dirty="0"/>
          </a:p>
        </p:txBody>
      </p:sp>
      <p:sp>
        <p:nvSpPr>
          <p:cNvPr id="4" name="object 4"/>
          <p:cNvSpPr txBox="1"/>
          <p:nvPr/>
        </p:nvSpPr>
        <p:spPr>
          <a:xfrm>
            <a:off x="535924" y="1010848"/>
            <a:ext cx="7237095" cy="4157979"/>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dirty="0">
                <a:solidFill>
                  <a:srgbClr val="0070C0"/>
                </a:solidFill>
                <a:latin typeface="Arial"/>
                <a:cs typeface="Arial"/>
              </a:rPr>
              <a:t>W</a:t>
            </a:r>
            <a:r>
              <a:rPr sz="2400" b="1" spc="-5" dirty="0">
                <a:solidFill>
                  <a:srgbClr val="0070C0"/>
                </a:solidFill>
                <a:latin typeface="Arial"/>
                <a:cs typeface="Arial"/>
              </a:rPr>
              <a:t>he</a:t>
            </a:r>
            <a:r>
              <a:rPr sz="2400" b="1" dirty="0">
                <a:solidFill>
                  <a:srgbClr val="0070C0"/>
                </a:solidFill>
                <a:latin typeface="Arial"/>
                <a:cs typeface="Arial"/>
              </a:rPr>
              <a:t>n</a:t>
            </a:r>
            <a:r>
              <a:rPr sz="2400" b="1" spc="-10" dirty="0">
                <a:solidFill>
                  <a:srgbClr val="0070C0"/>
                </a:solidFill>
                <a:latin typeface="Arial"/>
                <a:cs typeface="Arial"/>
              </a:rPr>
              <a:t> </a:t>
            </a:r>
            <a:r>
              <a:rPr sz="2400" b="1" dirty="0">
                <a:solidFill>
                  <a:srgbClr val="0070C0"/>
                </a:solidFill>
                <a:latin typeface="Arial"/>
                <a:cs typeface="Arial"/>
              </a:rPr>
              <a:t>to</a:t>
            </a:r>
            <a:r>
              <a:rPr sz="2400" b="1" spc="-10" dirty="0">
                <a:solidFill>
                  <a:srgbClr val="0070C0"/>
                </a:solidFill>
                <a:latin typeface="Arial"/>
                <a:cs typeface="Arial"/>
              </a:rPr>
              <a:t> </a:t>
            </a:r>
            <a:r>
              <a:rPr sz="2400" b="1" spc="-5" dirty="0">
                <a:solidFill>
                  <a:srgbClr val="0070C0"/>
                </a:solidFill>
                <a:latin typeface="Arial"/>
                <a:cs typeface="Arial"/>
              </a:rPr>
              <a:t>c</a:t>
            </a:r>
            <a:r>
              <a:rPr sz="2400" b="1" dirty="0">
                <a:solidFill>
                  <a:srgbClr val="0070C0"/>
                </a:solidFill>
                <a:latin typeface="Arial"/>
                <a:cs typeface="Arial"/>
              </a:rPr>
              <a:t>l</a:t>
            </a:r>
            <a:r>
              <a:rPr sz="2400" b="1" spc="-5" dirty="0">
                <a:solidFill>
                  <a:srgbClr val="0070C0"/>
                </a:solidFill>
                <a:latin typeface="Arial"/>
                <a:cs typeface="Arial"/>
              </a:rPr>
              <a:t>ea</a:t>
            </a:r>
            <a:r>
              <a:rPr sz="2400" b="1" dirty="0">
                <a:solidFill>
                  <a:srgbClr val="0070C0"/>
                </a:solidFill>
                <a:latin typeface="Arial"/>
                <a:cs typeface="Arial"/>
              </a:rPr>
              <a:t>n</a:t>
            </a:r>
            <a:r>
              <a:rPr sz="2400" b="1" spc="-10" dirty="0">
                <a:solidFill>
                  <a:srgbClr val="0070C0"/>
                </a:solidFill>
                <a:latin typeface="Arial"/>
                <a:cs typeface="Arial"/>
              </a:rPr>
              <a:t> </a:t>
            </a:r>
            <a:r>
              <a:rPr sz="2400" b="1" spc="-5" dirty="0">
                <a:solidFill>
                  <a:srgbClr val="0070C0"/>
                </a:solidFill>
                <a:latin typeface="Arial"/>
                <a:cs typeface="Arial"/>
              </a:rPr>
              <a:t>an</a:t>
            </a:r>
            <a:r>
              <a:rPr sz="2400" b="1" dirty="0">
                <a:solidFill>
                  <a:srgbClr val="0070C0"/>
                </a:solidFill>
                <a:latin typeface="Arial"/>
                <a:cs typeface="Arial"/>
              </a:rPr>
              <a:t>d </a:t>
            </a:r>
            <a:r>
              <a:rPr sz="2400" b="1" spc="-5" dirty="0">
                <a:solidFill>
                  <a:srgbClr val="0070C0"/>
                </a:solidFill>
                <a:latin typeface="Arial"/>
                <a:cs typeface="Arial"/>
              </a:rPr>
              <a:t>d</a:t>
            </a:r>
            <a:r>
              <a:rPr sz="2400" b="1" dirty="0">
                <a:solidFill>
                  <a:srgbClr val="0070C0"/>
                </a:solidFill>
                <a:latin typeface="Arial"/>
                <a:cs typeface="Arial"/>
              </a:rPr>
              <a:t>i</a:t>
            </a:r>
            <a:r>
              <a:rPr sz="2400" b="1" spc="-5" dirty="0">
                <a:solidFill>
                  <a:srgbClr val="0070C0"/>
                </a:solidFill>
                <a:latin typeface="Arial"/>
                <a:cs typeface="Arial"/>
              </a:rPr>
              <a:t>s</a:t>
            </a:r>
            <a:r>
              <a:rPr sz="2400" b="1" dirty="0">
                <a:solidFill>
                  <a:srgbClr val="0070C0"/>
                </a:solidFill>
                <a:latin typeface="Arial"/>
                <a:cs typeface="Arial"/>
              </a:rPr>
              <a:t>i</a:t>
            </a:r>
            <a:r>
              <a:rPr sz="2400" b="1" spc="-5" dirty="0">
                <a:solidFill>
                  <a:srgbClr val="0070C0"/>
                </a:solidFill>
                <a:latin typeface="Arial"/>
                <a:cs typeface="Arial"/>
              </a:rPr>
              <a:t>n</a:t>
            </a:r>
            <a:r>
              <a:rPr sz="2400" b="1" dirty="0">
                <a:solidFill>
                  <a:srgbClr val="0070C0"/>
                </a:solidFill>
                <a:latin typeface="Arial"/>
                <a:cs typeface="Arial"/>
              </a:rPr>
              <a:t>f</a:t>
            </a:r>
            <a:r>
              <a:rPr sz="2400" b="1" spc="-5" dirty="0">
                <a:solidFill>
                  <a:srgbClr val="0070C0"/>
                </a:solidFill>
                <a:latin typeface="Arial"/>
                <a:cs typeface="Arial"/>
              </a:rPr>
              <a:t>ect</a:t>
            </a:r>
            <a:endParaRPr sz="2400">
              <a:latin typeface="Arial"/>
              <a:cs typeface="Arial"/>
            </a:endParaRPr>
          </a:p>
          <a:p>
            <a:pPr>
              <a:lnSpc>
                <a:spcPct val="100000"/>
              </a:lnSpc>
              <a:spcBef>
                <a:spcPts val="5"/>
              </a:spcBef>
            </a:pPr>
            <a:endParaRPr sz="2500">
              <a:latin typeface="Times New Roman"/>
              <a:cs typeface="Times New Roman"/>
            </a:endParaRPr>
          </a:p>
          <a:p>
            <a:pPr marL="509905" marR="140970" indent="-457200">
              <a:lnSpc>
                <a:spcPct val="100000"/>
              </a:lnSpc>
              <a:buClr>
                <a:srgbClr val="0070C0"/>
              </a:buClr>
              <a:buFont typeface="Wingdings"/>
              <a:buChar char=""/>
              <a:tabLst>
                <a:tab pos="510540" algn="l"/>
              </a:tabLst>
            </a:pPr>
            <a:r>
              <a:rPr sz="2400" spc="-5" dirty="0">
                <a:latin typeface="Arial"/>
                <a:cs typeface="Arial"/>
              </a:rPr>
              <a:t>Clea</a:t>
            </a:r>
            <a:r>
              <a:rPr sz="2400" dirty="0">
                <a:latin typeface="Arial"/>
                <a:cs typeface="Arial"/>
              </a:rPr>
              <a:t>n</a:t>
            </a:r>
            <a:r>
              <a:rPr sz="2400" spc="25" dirty="0">
                <a:latin typeface="Arial"/>
                <a:cs typeface="Arial"/>
              </a:rPr>
              <a:t> </a:t>
            </a:r>
            <a:r>
              <a:rPr sz="2400" spc="-5" dirty="0">
                <a:latin typeface="Arial"/>
                <a:cs typeface="Arial"/>
              </a:rPr>
              <a:t>a</a:t>
            </a:r>
            <a:r>
              <a:rPr sz="2400" dirty="0">
                <a:latin typeface="Arial"/>
                <a:cs typeface="Arial"/>
              </a:rPr>
              <a:t>s </a:t>
            </a:r>
            <a:r>
              <a:rPr sz="2400" spc="-5" dirty="0">
                <a:latin typeface="Arial"/>
                <a:cs typeface="Arial"/>
              </a:rPr>
              <a:t>o</a:t>
            </a:r>
            <a:r>
              <a:rPr sz="2400" dirty="0">
                <a:latin typeface="Arial"/>
                <a:cs typeface="Arial"/>
              </a:rPr>
              <a:t>ft</a:t>
            </a:r>
            <a:r>
              <a:rPr sz="2400" spc="-5" dirty="0">
                <a:latin typeface="Arial"/>
                <a:cs typeface="Arial"/>
              </a:rPr>
              <a:t>e</a:t>
            </a:r>
            <a:r>
              <a:rPr sz="2400" dirty="0">
                <a:latin typeface="Arial"/>
                <a:cs typeface="Arial"/>
              </a:rPr>
              <a:t>n</a:t>
            </a:r>
            <a:r>
              <a:rPr sz="2400" spc="-10" dirty="0">
                <a:latin typeface="Arial"/>
                <a:cs typeface="Arial"/>
              </a:rPr>
              <a:t> </a:t>
            </a:r>
            <a:r>
              <a:rPr sz="2400" spc="-5" dirty="0">
                <a:latin typeface="Arial"/>
                <a:cs typeface="Arial"/>
              </a:rPr>
              <a:t>a</a:t>
            </a:r>
            <a:r>
              <a:rPr sz="2400" dirty="0">
                <a:latin typeface="Arial"/>
                <a:cs typeface="Arial"/>
              </a:rPr>
              <a:t>s </a:t>
            </a:r>
            <a:r>
              <a:rPr sz="2400" spc="-5" dirty="0">
                <a:latin typeface="Arial"/>
                <a:cs typeface="Arial"/>
              </a:rPr>
              <a:t>ne</a:t>
            </a:r>
            <a:r>
              <a:rPr sz="2400" dirty="0">
                <a:latin typeface="Arial"/>
                <a:cs typeface="Arial"/>
              </a:rPr>
              <a:t>c</a:t>
            </a:r>
            <a:r>
              <a:rPr sz="2400" spc="-5" dirty="0">
                <a:latin typeface="Arial"/>
                <a:cs typeface="Arial"/>
              </a:rPr>
              <a:t>e</a:t>
            </a:r>
            <a:r>
              <a:rPr sz="2400" dirty="0">
                <a:latin typeface="Arial"/>
                <a:cs typeface="Arial"/>
              </a:rPr>
              <a:t>ss</a:t>
            </a:r>
            <a:r>
              <a:rPr sz="2400" spc="-5" dirty="0">
                <a:latin typeface="Arial"/>
                <a:cs typeface="Arial"/>
              </a:rPr>
              <a:t>a</a:t>
            </a:r>
            <a:r>
              <a:rPr sz="2400" dirty="0">
                <a:latin typeface="Arial"/>
                <a:cs typeface="Arial"/>
              </a:rPr>
              <a:t>ry </a:t>
            </a:r>
            <a:r>
              <a:rPr sz="2400" spc="-5" dirty="0">
                <a:latin typeface="Arial"/>
                <a:cs typeface="Arial"/>
              </a:rPr>
              <a:t>whe</a:t>
            </a:r>
            <a:r>
              <a:rPr sz="2400" dirty="0">
                <a:latin typeface="Arial"/>
                <a:cs typeface="Arial"/>
              </a:rPr>
              <a:t>n</a:t>
            </a:r>
            <a:r>
              <a:rPr sz="2400" spc="25" dirty="0">
                <a:latin typeface="Arial"/>
                <a:cs typeface="Arial"/>
              </a:rPr>
              <a:t> </a:t>
            </a:r>
            <a:r>
              <a:rPr sz="2400" spc="-5" dirty="0">
                <a:latin typeface="Arial"/>
                <a:cs typeface="Arial"/>
              </a:rPr>
              <a:t>i</a:t>
            </a:r>
            <a:r>
              <a:rPr sz="2400" dirty="0">
                <a:latin typeface="Arial"/>
                <a:cs typeface="Arial"/>
              </a:rPr>
              <a:t>ss</a:t>
            </a:r>
            <a:r>
              <a:rPr sz="2400" spc="-5" dirty="0">
                <a:latin typeface="Arial"/>
                <a:cs typeface="Arial"/>
              </a:rPr>
              <a:t>ue</a:t>
            </a:r>
            <a:r>
              <a:rPr sz="2400" dirty="0">
                <a:latin typeface="Arial"/>
                <a:cs typeface="Arial"/>
              </a:rPr>
              <a:t>d</a:t>
            </a:r>
            <a:r>
              <a:rPr sz="2400" spc="1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he e</a:t>
            </a:r>
            <a:r>
              <a:rPr sz="2400" spc="-15" dirty="0">
                <a:latin typeface="Arial"/>
                <a:cs typeface="Arial"/>
              </a:rPr>
              <a:t>x</a:t>
            </a:r>
            <a:r>
              <a:rPr sz="2400" dirty="0">
                <a:latin typeface="Arial"/>
                <a:cs typeface="Arial"/>
              </a:rPr>
              <a:t>c</a:t>
            </a:r>
            <a:r>
              <a:rPr sz="2400" spc="-5" dirty="0">
                <a:latin typeface="Arial"/>
                <a:cs typeface="Arial"/>
              </a:rPr>
              <a:t>lu</a:t>
            </a:r>
            <a:r>
              <a:rPr sz="2400" dirty="0">
                <a:latin typeface="Arial"/>
                <a:cs typeface="Arial"/>
              </a:rPr>
              <a:t>s</a:t>
            </a:r>
            <a:r>
              <a:rPr sz="2400" spc="-5" dirty="0">
                <a:latin typeface="Arial"/>
                <a:cs typeface="Arial"/>
              </a:rPr>
              <a:t>i</a:t>
            </a:r>
            <a:r>
              <a:rPr sz="2400" dirty="0">
                <a:latin typeface="Arial"/>
                <a:cs typeface="Arial"/>
              </a:rPr>
              <a:t>ve</a:t>
            </a:r>
            <a:r>
              <a:rPr sz="2400" spc="35" dirty="0">
                <a:latin typeface="Arial"/>
                <a:cs typeface="Arial"/>
              </a:rPr>
              <a:t> </a:t>
            </a:r>
            <a:r>
              <a:rPr sz="2400" spc="-5" dirty="0">
                <a:latin typeface="Arial"/>
                <a:cs typeface="Arial"/>
              </a:rPr>
              <a:t>u</a:t>
            </a:r>
            <a:r>
              <a:rPr sz="2400" dirty="0">
                <a:latin typeface="Arial"/>
                <a:cs typeface="Arial"/>
              </a:rPr>
              <a:t>se </a:t>
            </a:r>
            <a:r>
              <a:rPr sz="2400" spc="-5" dirty="0">
                <a:latin typeface="Arial"/>
                <a:cs typeface="Arial"/>
              </a:rPr>
              <a:t>o</a:t>
            </a:r>
            <a:r>
              <a:rPr sz="2400" dirty="0">
                <a:latin typeface="Arial"/>
                <a:cs typeface="Arial"/>
              </a:rPr>
              <a:t>f</a:t>
            </a:r>
            <a:r>
              <a:rPr sz="2400" spc="-5" dirty="0">
                <a:latin typeface="Arial"/>
                <a:cs typeface="Arial"/>
              </a:rPr>
              <a:t> on</a:t>
            </a:r>
            <a:r>
              <a:rPr sz="2400" dirty="0">
                <a:latin typeface="Arial"/>
                <a:cs typeface="Arial"/>
              </a:rPr>
              <a:t>e</a:t>
            </a:r>
            <a:r>
              <a:rPr sz="2400"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a:t>
            </a:r>
            <a:endParaRPr sz="2400">
              <a:latin typeface="Arial"/>
              <a:cs typeface="Arial"/>
            </a:endParaRPr>
          </a:p>
          <a:p>
            <a:pPr marL="509905" marR="5080" indent="-457200">
              <a:lnSpc>
                <a:spcPct val="100000"/>
              </a:lnSpc>
              <a:buClr>
                <a:srgbClr val="0070C0"/>
              </a:buClr>
              <a:buFont typeface="Wingdings"/>
              <a:buChar char=""/>
              <a:tabLst>
                <a:tab pos="510540" algn="l"/>
              </a:tabLst>
            </a:pPr>
            <a:r>
              <a:rPr sz="2400" spc="-5" dirty="0">
                <a:latin typeface="Arial"/>
                <a:cs typeface="Arial"/>
              </a:rPr>
              <a:t>Clea</a:t>
            </a:r>
            <a:r>
              <a:rPr sz="2400" dirty="0">
                <a:latin typeface="Arial"/>
                <a:cs typeface="Arial"/>
              </a:rPr>
              <a:t>n</a:t>
            </a:r>
            <a:r>
              <a:rPr sz="2400" spc="2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di</a:t>
            </a:r>
            <a:r>
              <a:rPr sz="2400" dirty="0">
                <a:latin typeface="Arial"/>
                <a:cs typeface="Arial"/>
              </a:rPr>
              <a:t>s</a:t>
            </a:r>
            <a:r>
              <a:rPr sz="2400" spc="-5" dirty="0">
                <a:latin typeface="Arial"/>
                <a:cs typeface="Arial"/>
              </a:rPr>
              <a:t>in</a:t>
            </a:r>
            <a:r>
              <a:rPr sz="2400" dirty="0">
                <a:latin typeface="Arial"/>
                <a:cs typeface="Arial"/>
              </a:rPr>
              <a:t>f</a:t>
            </a:r>
            <a:r>
              <a:rPr sz="2400" spc="-5" dirty="0">
                <a:latin typeface="Arial"/>
                <a:cs typeface="Arial"/>
              </a:rPr>
              <a:t>e</a:t>
            </a:r>
            <a:r>
              <a:rPr sz="2400" dirty="0">
                <a:latin typeface="Arial"/>
                <a:cs typeface="Arial"/>
              </a:rPr>
              <a:t>ct</a:t>
            </a:r>
            <a:r>
              <a:rPr sz="2400" spc="5" dirty="0">
                <a:latin typeface="Arial"/>
                <a:cs typeface="Arial"/>
              </a:rPr>
              <a:t> </a:t>
            </a:r>
            <a:r>
              <a:rPr sz="2400" spc="-5" dirty="0">
                <a:latin typeface="Arial"/>
                <a:cs typeface="Arial"/>
              </a:rPr>
              <a:t>be</a:t>
            </a:r>
            <a:r>
              <a:rPr sz="2400" dirty="0">
                <a:latin typeface="Arial"/>
                <a:cs typeface="Arial"/>
              </a:rPr>
              <a:t>f</a:t>
            </a:r>
            <a:r>
              <a:rPr sz="2400" spc="-5" dirty="0">
                <a:latin typeface="Arial"/>
                <a:cs typeface="Arial"/>
              </a:rPr>
              <a:t>o</a:t>
            </a:r>
            <a:r>
              <a:rPr sz="2400" spc="5" dirty="0">
                <a:latin typeface="Arial"/>
                <a:cs typeface="Arial"/>
              </a:rPr>
              <a:t>r</a:t>
            </a:r>
            <a:r>
              <a:rPr sz="2400" dirty="0">
                <a:latin typeface="Arial"/>
                <a:cs typeface="Arial"/>
              </a:rPr>
              <a:t>e </a:t>
            </a:r>
            <a:r>
              <a:rPr sz="2400" spc="-5" dirty="0">
                <a:latin typeface="Arial"/>
                <a:cs typeface="Arial"/>
              </a:rPr>
              <a:t>bein</a:t>
            </a:r>
            <a:r>
              <a:rPr sz="2400" dirty="0">
                <a:latin typeface="Arial"/>
                <a:cs typeface="Arial"/>
              </a:rPr>
              <a:t>g</a:t>
            </a:r>
            <a:r>
              <a:rPr sz="2400" spc="25" dirty="0">
                <a:latin typeface="Arial"/>
                <a:cs typeface="Arial"/>
              </a:rPr>
              <a:t> </a:t>
            </a:r>
            <a:r>
              <a:rPr sz="2400" spc="-5" dirty="0">
                <a:latin typeface="Arial"/>
                <a:cs typeface="Arial"/>
              </a:rPr>
              <a:t>wo</a:t>
            </a:r>
            <a:r>
              <a:rPr sz="2400" dirty="0">
                <a:latin typeface="Arial"/>
                <a:cs typeface="Arial"/>
              </a:rPr>
              <a:t>rn</a:t>
            </a:r>
            <a:r>
              <a:rPr sz="2400" spc="10" dirty="0">
                <a:latin typeface="Arial"/>
                <a:cs typeface="Arial"/>
              </a:rPr>
              <a:t> </a:t>
            </a:r>
            <a:r>
              <a:rPr sz="2400" spc="-5" dirty="0">
                <a:latin typeface="Arial"/>
                <a:cs typeface="Arial"/>
              </a:rPr>
              <a:t>b</a:t>
            </a:r>
            <a:r>
              <a:rPr sz="2400" dirty="0">
                <a:latin typeface="Arial"/>
                <a:cs typeface="Arial"/>
              </a:rPr>
              <a:t>y</a:t>
            </a:r>
            <a:r>
              <a:rPr sz="2400" spc="-10" dirty="0">
                <a:latin typeface="Arial"/>
                <a:cs typeface="Arial"/>
              </a:rPr>
              <a:t> </a:t>
            </a:r>
            <a:r>
              <a:rPr sz="2400" spc="-5" dirty="0">
                <a:latin typeface="Arial"/>
                <a:cs typeface="Arial"/>
              </a:rPr>
              <a:t>di</a:t>
            </a:r>
            <a:r>
              <a:rPr sz="2400" dirty="0">
                <a:latin typeface="Arial"/>
                <a:cs typeface="Arial"/>
              </a:rPr>
              <a:t>ff</a:t>
            </a:r>
            <a:r>
              <a:rPr sz="2400" spc="-5" dirty="0">
                <a:latin typeface="Arial"/>
                <a:cs typeface="Arial"/>
              </a:rPr>
              <a:t>e</a:t>
            </a:r>
            <a:r>
              <a:rPr sz="2400" dirty="0">
                <a:latin typeface="Arial"/>
                <a:cs typeface="Arial"/>
              </a:rPr>
              <a:t>r</a:t>
            </a:r>
            <a:r>
              <a:rPr sz="2400" spc="-5" dirty="0">
                <a:latin typeface="Arial"/>
                <a:cs typeface="Arial"/>
              </a:rPr>
              <a:t>ent indi</a:t>
            </a:r>
            <a:r>
              <a:rPr sz="2400" dirty="0">
                <a:latin typeface="Arial"/>
                <a:cs typeface="Arial"/>
              </a:rPr>
              <a:t>v</a:t>
            </a:r>
            <a:r>
              <a:rPr sz="2400" spc="-5" dirty="0">
                <a:latin typeface="Arial"/>
                <a:cs typeface="Arial"/>
              </a:rPr>
              <a:t>idual</a:t>
            </a:r>
            <a:r>
              <a:rPr sz="2400" dirty="0">
                <a:latin typeface="Arial"/>
                <a:cs typeface="Arial"/>
              </a:rPr>
              <a:t>s</a:t>
            </a:r>
            <a:endParaRPr sz="2400">
              <a:latin typeface="Arial"/>
              <a:cs typeface="Arial"/>
            </a:endParaRPr>
          </a:p>
          <a:p>
            <a:pPr marL="509905" marR="75565" indent="-457200">
              <a:lnSpc>
                <a:spcPct val="100000"/>
              </a:lnSpc>
              <a:buClr>
                <a:srgbClr val="0070C0"/>
              </a:buClr>
              <a:buFont typeface="Wingdings"/>
              <a:buChar char=""/>
              <a:tabLst>
                <a:tab pos="510540" algn="l"/>
              </a:tabLst>
            </a:pPr>
            <a:r>
              <a:rPr sz="2400" spc="-5" dirty="0">
                <a:latin typeface="Arial"/>
                <a:cs typeface="Arial"/>
              </a:rPr>
              <a:t>Clea</a:t>
            </a:r>
            <a:r>
              <a:rPr sz="2400" dirty="0">
                <a:latin typeface="Arial"/>
                <a:cs typeface="Arial"/>
              </a:rPr>
              <a:t>n</a:t>
            </a:r>
            <a:r>
              <a:rPr sz="2400" spc="2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di</a:t>
            </a:r>
            <a:r>
              <a:rPr sz="2400" dirty="0">
                <a:latin typeface="Arial"/>
                <a:cs typeface="Arial"/>
              </a:rPr>
              <a:t>s</a:t>
            </a:r>
            <a:r>
              <a:rPr sz="2400" spc="-5" dirty="0">
                <a:latin typeface="Arial"/>
                <a:cs typeface="Arial"/>
              </a:rPr>
              <a:t>in</a:t>
            </a:r>
            <a:r>
              <a:rPr sz="2400" dirty="0">
                <a:latin typeface="Arial"/>
                <a:cs typeface="Arial"/>
              </a:rPr>
              <a:t>f</a:t>
            </a:r>
            <a:r>
              <a:rPr sz="2400" spc="-5" dirty="0">
                <a:latin typeface="Arial"/>
                <a:cs typeface="Arial"/>
              </a:rPr>
              <a:t>e</a:t>
            </a:r>
            <a:r>
              <a:rPr sz="2400" dirty="0">
                <a:latin typeface="Arial"/>
                <a:cs typeface="Arial"/>
              </a:rPr>
              <a:t>ct</a:t>
            </a:r>
            <a:r>
              <a:rPr sz="2400" spc="5" dirty="0">
                <a:latin typeface="Arial"/>
                <a:cs typeface="Arial"/>
              </a:rPr>
              <a:t> </a:t>
            </a:r>
            <a:r>
              <a:rPr sz="2400" spc="-5" dirty="0">
                <a:latin typeface="Arial"/>
                <a:cs typeface="Arial"/>
              </a:rPr>
              <a:t>a</a:t>
            </a:r>
            <a:r>
              <a:rPr sz="2400" dirty="0">
                <a:latin typeface="Arial"/>
                <a:cs typeface="Arial"/>
              </a:rPr>
              <a:t>ft</a:t>
            </a:r>
            <a:r>
              <a:rPr sz="2400" spc="-5" dirty="0">
                <a:latin typeface="Arial"/>
                <a:cs typeface="Arial"/>
              </a:rPr>
              <a:t>e</a:t>
            </a:r>
            <a:r>
              <a:rPr sz="2400" dirty="0">
                <a:latin typeface="Arial"/>
                <a:cs typeface="Arial"/>
              </a:rPr>
              <a:t>r</a:t>
            </a:r>
            <a:r>
              <a:rPr sz="2400" spc="-5" dirty="0">
                <a:latin typeface="Arial"/>
                <a:cs typeface="Arial"/>
              </a:rPr>
              <a:t> ea</a:t>
            </a:r>
            <a:r>
              <a:rPr sz="2400" dirty="0">
                <a:latin typeface="Arial"/>
                <a:cs typeface="Arial"/>
              </a:rPr>
              <a:t>ch </a:t>
            </a:r>
            <a:r>
              <a:rPr sz="2400" spc="-5" dirty="0">
                <a:latin typeface="Arial"/>
                <a:cs typeface="Arial"/>
              </a:rPr>
              <a:t>u</a:t>
            </a:r>
            <a:r>
              <a:rPr sz="2400" dirty="0">
                <a:latin typeface="Arial"/>
                <a:cs typeface="Arial"/>
              </a:rPr>
              <a:t>se </a:t>
            </a:r>
            <a:r>
              <a:rPr sz="2400" spc="5"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e</a:t>
            </a:r>
            <a:r>
              <a:rPr sz="2400" dirty="0">
                <a:latin typeface="Arial"/>
                <a:cs typeface="Arial"/>
              </a:rPr>
              <a:t>m</a:t>
            </a:r>
            <a:r>
              <a:rPr sz="2400" spc="-5" dirty="0">
                <a:latin typeface="Arial"/>
                <a:cs typeface="Arial"/>
              </a:rPr>
              <a:t>e</a:t>
            </a:r>
            <a:r>
              <a:rPr sz="2400" dirty="0">
                <a:latin typeface="Arial"/>
                <a:cs typeface="Arial"/>
              </a:rPr>
              <a:t>r</a:t>
            </a:r>
            <a:r>
              <a:rPr sz="2400" spc="-5" dirty="0">
                <a:latin typeface="Arial"/>
                <a:cs typeface="Arial"/>
              </a:rPr>
              <a:t>gen</a:t>
            </a:r>
            <a:r>
              <a:rPr sz="2400" dirty="0">
                <a:latin typeface="Arial"/>
                <a:cs typeface="Arial"/>
              </a:rPr>
              <a:t>cy </a:t>
            </a:r>
            <a:r>
              <a:rPr sz="2400" spc="-5" dirty="0">
                <a:latin typeface="Arial"/>
                <a:cs typeface="Arial"/>
              </a:rPr>
              <a:t>u</a:t>
            </a:r>
            <a:r>
              <a:rPr sz="2400" dirty="0">
                <a:latin typeface="Arial"/>
                <a:cs typeface="Arial"/>
              </a:rPr>
              <a:t>se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a:t>
            </a:r>
            <a:endParaRPr sz="2400">
              <a:latin typeface="Arial"/>
              <a:cs typeface="Arial"/>
            </a:endParaRPr>
          </a:p>
          <a:p>
            <a:pPr marL="509905" marR="431165" indent="-457200">
              <a:lnSpc>
                <a:spcPct val="100000"/>
              </a:lnSpc>
              <a:buClr>
                <a:srgbClr val="0070C0"/>
              </a:buClr>
              <a:buFont typeface="Wingdings"/>
              <a:buChar char=""/>
              <a:tabLst>
                <a:tab pos="510540" algn="l"/>
              </a:tabLst>
            </a:pPr>
            <a:r>
              <a:rPr sz="2400" spc="-5" dirty="0">
                <a:latin typeface="Arial"/>
                <a:cs typeface="Arial"/>
              </a:rPr>
              <a:t>Clea</a:t>
            </a:r>
            <a:r>
              <a:rPr sz="2400" dirty="0">
                <a:latin typeface="Arial"/>
                <a:cs typeface="Arial"/>
              </a:rPr>
              <a:t>n</a:t>
            </a:r>
            <a:r>
              <a:rPr sz="2400" spc="25" dirty="0">
                <a:latin typeface="Arial"/>
                <a:cs typeface="Arial"/>
              </a:rPr>
              <a:t> </a:t>
            </a:r>
            <a:r>
              <a:rPr sz="2400" spc="-5" dirty="0">
                <a:latin typeface="Arial"/>
                <a:cs typeface="Arial"/>
              </a:rPr>
              <a:t>a</a:t>
            </a:r>
            <a:r>
              <a:rPr sz="2400" dirty="0">
                <a:latin typeface="Arial"/>
                <a:cs typeface="Arial"/>
              </a:rPr>
              <a:t>ft</a:t>
            </a:r>
            <a:r>
              <a:rPr sz="2400" spc="-5" dirty="0">
                <a:latin typeface="Arial"/>
                <a:cs typeface="Arial"/>
              </a:rPr>
              <a:t>e</a:t>
            </a:r>
            <a:r>
              <a:rPr sz="2400" dirty="0">
                <a:latin typeface="Arial"/>
                <a:cs typeface="Arial"/>
              </a:rPr>
              <a:t>r</a:t>
            </a:r>
            <a:r>
              <a:rPr sz="2400" spc="-15" dirty="0">
                <a:latin typeface="Arial"/>
                <a:cs typeface="Arial"/>
              </a:rPr>
              <a:t> </a:t>
            </a:r>
            <a:r>
              <a:rPr sz="2400" spc="-5" dirty="0">
                <a:latin typeface="Arial"/>
                <a:cs typeface="Arial"/>
              </a:rPr>
              <a:t>ea</a:t>
            </a:r>
            <a:r>
              <a:rPr sz="2400" dirty="0">
                <a:latin typeface="Arial"/>
                <a:cs typeface="Arial"/>
              </a:rPr>
              <a:t>ch</a:t>
            </a:r>
            <a:r>
              <a:rPr sz="2400" spc="10" dirty="0">
                <a:latin typeface="Arial"/>
                <a:cs typeface="Arial"/>
              </a:rPr>
              <a:t> </a:t>
            </a:r>
            <a:r>
              <a:rPr sz="2400" spc="-5" dirty="0">
                <a:latin typeface="Arial"/>
                <a:cs typeface="Arial"/>
              </a:rPr>
              <a:t>u</a:t>
            </a:r>
            <a:r>
              <a:rPr sz="2400" dirty="0">
                <a:latin typeface="Arial"/>
                <a:cs typeface="Arial"/>
              </a:rPr>
              <a:t>se </a:t>
            </a:r>
            <a:r>
              <a:rPr sz="2400" spc="5"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a:t>
            </a:r>
            <a:r>
              <a:rPr sz="2400" spc="5"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d 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t t</a:t>
            </a:r>
            <a:r>
              <a:rPr sz="2400" spc="-5" dirty="0">
                <a:latin typeface="Arial"/>
                <a:cs typeface="Arial"/>
              </a:rPr>
              <a:t>e</a:t>
            </a:r>
            <a:r>
              <a:rPr sz="2400" dirty="0">
                <a:latin typeface="Arial"/>
                <a:cs typeface="Arial"/>
              </a:rPr>
              <a:t>st</a:t>
            </a:r>
            <a:r>
              <a:rPr sz="2400" spc="-5" dirty="0">
                <a:latin typeface="Arial"/>
                <a:cs typeface="Arial"/>
              </a:rPr>
              <a:t>in</a:t>
            </a:r>
            <a:r>
              <a:rPr sz="2400" dirty="0">
                <a:latin typeface="Arial"/>
                <a:cs typeface="Arial"/>
              </a:rPr>
              <a:t>g </a:t>
            </a:r>
            <a:r>
              <a:rPr sz="2400" spc="-5" dirty="0">
                <a:latin typeface="Arial"/>
                <a:cs typeface="Arial"/>
              </a:rPr>
              <a:t>an</a:t>
            </a:r>
            <a:r>
              <a:rPr sz="2400" dirty="0">
                <a:latin typeface="Arial"/>
                <a:cs typeface="Arial"/>
              </a:rPr>
              <a:t>d tr</a:t>
            </a:r>
            <a:r>
              <a:rPr sz="2400" spc="-5" dirty="0">
                <a:latin typeface="Arial"/>
                <a:cs typeface="Arial"/>
              </a:rPr>
              <a:t>aining</a:t>
            </a:r>
            <a:endParaRPr sz="2400">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33</a:t>
            </a:fld>
            <a:endParaRPr dirty="0"/>
          </a:p>
        </p:txBody>
      </p:sp>
      <p:sp>
        <p:nvSpPr>
          <p:cNvPr id="4" name="object 4"/>
          <p:cNvSpPr txBox="1"/>
          <p:nvPr/>
        </p:nvSpPr>
        <p:spPr>
          <a:xfrm>
            <a:off x="535924" y="1010848"/>
            <a:ext cx="7222490" cy="2329180"/>
          </a:xfrm>
          <a:prstGeom prst="rect">
            <a:avLst/>
          </a:prstGeom>
        </p:spPr>
        <p:txBody>
          <a:bodyPr vert="horz" wrap="square" lIns="0" tIns="0" rIns="0" bIns="0" rtlCol="0">
            <a:spAutoFit/>
          </a:bodyPr>
          <a:lstStyle/>
          <a:p>
            <a:pPr marL="52705" marR="5882640" indent="-40640">
              <a:lnSpc>
                <a:spcPct val="15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 </a:t>
            </a:r>
            <a:r>
              <a:rPr sz="2400" b="1" spc="-5" dirty="0">
                <a:solidFill>
                  <a:srgbClr val="0070C0"/>
                </a:solidFill>
                <a:latin typeface="Arial"/>
                <a:cs typeface="Arial"/>
              </a:rPr>
              <a:t>S</a:t>
            </a:r>
            <a:r>
              <a:rPr sz="2400" b="1" dirty="0">
                <a:solidFill>
                  <a:srgbClr val="0070C0"/>
                </a:solidFill>
                <a:latin typeface="Arial"/>
                <a:cs typeface="Arial"/>
              </a:rPr>
              <a:t>t</a:t>
            </a:r>
            <a:r>
              <a:rPr sz="2400" b="1" spc="-5" dirty="0">
                <a:solidFill>
                  <a:srgbClr val="0070C0"/>
                </a:solidFill>
                <a:latin typeface="Arial"/>
                <a:cs typeface="Arial"/>
              </a:rPr>
              <a:t>o</a:t>
            </a:r>
            <a:r>
              <a:rPr sz="2400" b="1" dirty="0">
                <a:solidFill>
                  <a:srgbClr val="0070C0"/>
                </a:solidFill>
                <a:latin typeface="Arial"/>
                <a:cs typeface="Arial"/>
              </a:rPr>
              <a:t>r</a:t>
            </a:r>
            <a:r>
              <a:rPr sz="2400" b="1" spc="-5" dirty="0">
                <a:solidFill>
                  <a:srgbClr val="0070C0"/>
                </a:solidFill>
                <a:latin typeface="Arial"/>
                <a:cs typeface="Arial"/>
              </a:rPr>
              <a:t>age</a:t>
            </a:r>
            <a:endParaRPr sz="2400">
              <a:latin typeface="Arial"/>
              <a:cs typeface="Arial"/>
            </a:endParaRPr>
          </a:p>
          <a:p>
            <a:pPr>
              <a:lnSpc>
                <a:spcPct val="100000"/>
              </a:lnSpc>
              <a:spcBef>
                <a:spcPts val="5"/>
              </a:spcBef>
            </a:pPr>
            <a:endParaRPr sz="2500">
              <a:latin typeface="Times New Roman"/>
              <a:cs typeface="Times New Roman"/>
            </a:endParaRPr>
          </a:p>
          <a:p>
            <a:pPr marL="395605" marR="5080" indent="-342900">
              <a:lnSpc>
                <a:spcPct val="100000"/>
              </a:lnSpc>
              <a:buClr>
                <a:srgbClr val="0070C0"/>
              </a:buClr>
              <a:buFont typeface="Wingdings"/>
              <a:buChar char=""/>
              <a:tabLst>
                <a:tab pos="396240" algn="l"/>
              </a:tabLst>
            </a:pPr>
            <a:r>
              <a:rPr sz="2400" dirty="0">
                <a:latin typeface="Arial"/>
                <a:cs typeface="Arial"/>
              </a:rPr>
              <a:t>“</a:t>
            </a:r>
            <a:r>
              <a:rPr sz="2400" spc="-5" dirty="0">
                <a:latin typeface="Arial"/>
                <a:cs typeface="Arial"/>
              </a:rPr>
              <a:t>Re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a:t>
            </a:r>
            <a:r>
              <a:rPr sz="2400" spc="1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st</a:t>
            </a:r>
            <a:r>
              <a:rPr sz="2400" spc="-5" dirty="0">
                <a:latin typeface="Arial"/>
                <a:cs typeface="Arial"/>
              </a:rPr>
              <a:t>o</a:t>
            </a:r>
            <a:r>
              <a:rPr sz="2400" dirty="0">
                <a:latin typeface="Arial"/>
                <a:cs typeface="Arial"/>
              </a:rPr>
              <a:t>r</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 </a:t>
            </a:r>
            <a:r>
              <a:rPr sz="2400" dirty="0">
                <a:latin typeface="Arial"/>
                <a:cs typeface="Arial"/>
              </a:rPr>
              <a:t>t</a:t>
            </a:r>
            <a:r>
              <a:rPr sz="2400" spc="-5" dirty="0">
                <a:latin typeface="Arial"/>
                <a:cs typeface="Arial"/>
              </a:rPr>
              <a:t>he</a:t>
            </a:r>
            <a:r>
              <a:rPr sz="2400" dirty="0">
                <a:latin typeface="Arial"/>
                <a:cs typeface="Arial"/>
              </a:rPr>
              <a:t>m</a:t>
            </a:r>
            <a:r>
              <a:rPr sz="2400" spc="-5" dirty="0">
                <a:latin typeface="Arial"/>
                <a:cs typeface="Arial"/>
              </a:rPr>
              <a:t> </a:t>
            </a:r>
            <a:r>
              <a:rPr sz="2400" dirty="0">
                <a:latin typeface="Arial"/>
                <a:cs typeface="Arial"/>
              </a:rPr>
              <a:t>fr</a:t>
            </a:r>
            <a:r>
              <a:rPr sz="2400" spc="-5" dirty="0">
                <a:latin typeface="Arial"/>
                <a:cs typeface="Arial"/>
              </a:rPr>
              <a:t>o</a:t>
            </a:r>
            <a:r>
              <a:rPr sz="2400" dirty="0">
                <a:latin typeface="Arial"/>
                <a:cs typeface="Arial"/>
              </a:rPr>
              <a:t>m </a:t>
            </a:r>
            <a:r>
              <a:rPr sz="2400" spc="-5" dirty="0">
                <a:latin typeface="Arial"/>
                <a:cs typeface="Arial"/>
              </a:rPr>
              <a:t>da</a:t>
            </a:r>
            <a:r>
              <a:rPr sz="2400" dirty="0">
                <a:latin typeface="Arial"/>
                <a:cs typeface="Arial"/>
              </a:rPr>
              <a:t>m</a:t>
            </a:r>
            <a:r>
              <a:rPr sz="2400" spc="-5" dirty="0">
                <a:latin typeface="Arial"/>
                <a:cs typeface="Arial"/>
              </a:rPr>
              <a:t>ag</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r</a:t>
            </a:r>
            <a:r>
              <a:rPr sz="2400" spc="-5" dirty="0">
                <a:latin typeface="Arial"/>
                <a:cs typeface="Arial"/>
              </a:rPr>
              <a:t>o</a:t>
            </a:r>
            <a:r>
              <a:rPr sz="2400" dirty="0">
                <a:latin typeface="Arial"/>
                <a:cs typeface="Arial"/>
              </a:rPr>
              <a:t>m</a:t>
            </a:r>
            <a:r>
              <a:rPr sz="2400" spc="-1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 </a:t>
            </a:r>
            <a:r>
              <a:rPr sz="2400" spc="-5" dirty="0">
                <a:latin typeface="Arial"/>
                <a:cs typeface="Arial"/>
              </a:rPr>
              <a:t>ele</a:t>
            </a:r>
            <a:r>
              <a:rPr sz="2400" dirty="0">
                <a:latin typeface="Arial"/>
                <a:cs typeface="Arial"/>
              </a:rPr>
              <a:t>m</a:t>
            </a:r>
            <a:r>
              <a:rPr sz="2400" spc="-5" dirty="0">
                <a:latin typeface="Arial"/>
                <a:cs typeface="Arial"/>
              </a:rPr>
              <a:t>en</a:t>
            </a:r>
            <a:r>
              <a:rPr sz="2400" dirty="0">
                <a:latin typeface="Arial"/>
                <a:cs typeface="Arial"/>
              </a:rPr>
              <a:t>ts,</a:t>
            </a:r>
            <a:r>
              <a:rPr sz="2400" spc="5" dirty="0">
                <a:latin typeface="Arial"/>
                <a:cs typeface="Arial"/>
              </a:rPr>
              <a:t> </a:t>
            </a:r>
            <a:r>
              <a:rPr sz="2400" spc="-5" dirty="0">
                <a:latin typeface="Arial"/>
                <a:cs typeface="Arial"/>
              </a:rPr>
              <a:t>an</a:t>
            </a:r>
            <a:r>
              <a:rPr sz="2400" dirty="0">
                <a:latin typeface="Arial"/>
                <a:cs typeface="Arial"/>
              </a:rPr>
              <a:t>d fr</a:t>
            </a:r>
            <a:r>
              <a:rPr sz="2400" spc="-5" dirty="0">
                <a:latin typeface="Arial"/>
                <a:cs typeface="Arial"/>
              </a:rPr>
              <a:t>o</a:t>
            </a:r>
            <a:r>
              <a:rPr sz="2400" dirty="0">
                <a:latin typeface="Arial"/>
                <a:cs typeface="Arial"/>
              </a:rPr>
              <a:t>m</a:t>
            </a:r>
            <a:r>
              <a:rPr sz="2400" spc="-15" dirty="0">
                <a:latin typeface="Arial"/>
                <a:cs typeface="Arial"/>
              </a:rPr>
              <a:t> </a:t>
            </a:r>
            <a:r>
              <a:rPr sz="2400" spc="-5" dirty="0">
                <a:latin typeface="Arial"/>
                <a:cs typeface="Arial"/>
              </a:rPr>
              <a:t>be</a:t>
            </a:r>
            <a:r>
              <a:rPr sz="2400" dirty="0">
                <a:latin typeface="Arial"/>
                <a:cs typeface="Arial"/>
              </a:rPr>
              <a:t>c</a:t>
            </a:r>
            <a:r>
              <a:rPr sz="2400" spc="-5" dirty="0">
                <a:latin typeface="Arial"/>
                <a:cs typeface="Arial"/>
              </a:rPr>
              <a:t>o</a:t>
            </a:r>
            <a:r>
              <a:rPr sz="2400" spc="5" dirty="0">
                <a:latin typeface="Arial"/>
                <a:cs typeface="Arial"/>
              </a:rPr>
              <a:t>m</a:t>
            </a:r>
            <a:r>
              <a:rPr sz="2400" spc="-5" dirty="0">
                <a:latin typeface="Arial"/>
                <a:cs typeface="Arial"/>
              </a:rPr>
              <a:t>ing de</a:t>
            </a:r>
            <a:r>
              <a:rPr sz="2400" dirty="0">
                <a:latin typeface="Arial"/>
                <a:cs typeface="Arial"/>
              </a:rPr>
              <a:t>f</a:t>
            </a:r>
            <a:r>
              <a:rPr sz="2400" spc="-5" dirty="0">
                <a:latin typeface="Arial"/>
                <a:cs typeface="Arial"/>
              </a:rPr>
              <a:t>o</a:t>
            </a:r>
            <a:r>
              <a:rPr sz="2400" dirty="0">
                <a:latin typeface="Arial"/>
                <a:cs typeface="Arial"/>
              </a:rPr>
              <a:t>rm</a:t>
            </a:r>
            <a:r>
              <a:rPr sz="2400" spc="-5" dirty="0">
                <a:latin typeface="Arial"/>
                <a:cs typeface="Arial"/>
              </a:rPr>
              <a:t>ed”</a:t>
            </a:r>
            <a:endParaRPr sz="2400">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34</a:t>
            </a:fld>
            <a:endParaRPr dirty="0"/>
          </a:p>
        </p:txBody>
      </p:sp>
      <p:sp>
        <p:nvSpPr>
          <p:cNvPr id="4" name="object 4"/>
          <p:cNvSpPr txBox="1"/>
          <p:nvPr/>
        </p:nvSpPr>
        <p:spPr>
          <a:xfrm>
            <a:off x="535924" y="1725096"/>
            <a:ext cx="7445375" cy="4514215"/>
          </a:xfrm>
          <a:prstGeom prst="rect">
            <a:avLst/>
          </a:prstGeom>
        </p:spPr>
        <p:txBody>
          <a:bodyPr vert="horz" wrap="square" lIns="0" tIns="0" rIns="0" bIns="0" rtlCol="0">
            <a:spAutoFit/>
          </a:bodyPr>
          <a:lstStyle/>
          <a:p>
            <a:pPr marL="12700">
              <a:lnSpc>
                <a:spcPct val="100000"/>
              </a:lnSpc>
            </a:pPr>
            <a:r>
              <a:rPr sz="2400" b="1" spc="-5" dirty="0">
                <a:solidFill>
                  <a:srgbClr val="0070C0"/>
                </a:solidFill>
                <a:latin typeface="Arial"/>
                <a:cs typeface="Arial"/>
              </a:rPr>
              <a:t>E</a:t>
            </a:r>
            <a:r>
              <a:rPr sz="2400" b="1" dirty="0">
                <a:solidFill>
                  <a:srgbClr val="0070C0"/>
                </a:solidFill>
                <a:latin typeface="Arial"/>
                <a:cs typeface="Arial"/>
              </a:rPr>
              <a:t>m</a:t>
            </a:r>
            <a:r>
              <a:rPr sz="2400" b="1" spc="-5" dirty="0">
                <a:solidFill>
                  <a:srgbClr val="0070C0"/>
                </a:solidFill>
                <a:latin typeface="Arial"/>
                <a:cs typeface="Arial"/>
              </a:rPr>
              <a:t>e</a:t>
            </a:r>
            <a:r>
              <a:rPr sz="2400" b="1" dirty="0">
                <a:solidFill>
                  <a:srgbClr val="0070C0"/>
                </a:solidFill>
                <a:latin typeface="Arial"/>
                <a:cs typeface="Arial"/>
              </a:rPr>
              <a:t>r</a:t>
            </a:r>
            <a:r>
              <a:rPr sz="2400" b="1" spc="-5" dirty="0">
                <a:solidFill>
                  <a:srgbClr val="0070C0"/>
                </a:solidFill>
                <a:latin typeface="Arial"/>
                <a:cs typeface="Arial"/>
              </a:rPr>
              <a:t>genc</a:t>
            </a:r>
            <a:r>
              <a:rPr sz="2400" b="1" dirty="0">
                <a:solidFill>
                  <a:srgbClr val="0070C0"/>
                </a:solidFill>
                <a:latin typeface="Arial"/>
                <a:cs typeface="Arial"/>
              </a:rPr>
              <a:t>y</a:t>
            </a:r>
            <a:r>
              <a:rPr sz="2400" b="1" spc="10" dirty="0">
                <a:solidFill>
                  <a:srgbClr val="0070C0"/>
                </a:solidFill>
                <a:latin typeface="Arial"/>
                <a:cs typeface="Arial"/>
              </a:rPr>
              <a:t> </a:t>
            </a:r>
            <a:r>
              <a:rPr sz="2400" b="1" spc="-5" dirty="0">
                <a:solidFill>
                  <a:srgbClr val="0070C0"/>
                </a:solidFill>
                <a:latin typeface="Arial"/>
                <a:cs typeface="Arial"/>
              </a:rPr>
              <a:t>us</a:t>
            </a:r>
            <a:r>
              <a:rPr sz="2400" b="1" dirty="0">
                <a:solidFill>
                  <a:srgbClr val="0070C0"/>
                </a:solidFill>
                <a:latin typeface="Arial"/>
                <a:cs typeface="Arial"/>
              </a:rPr>
              <a:t>e r</a:t>
            </a:r>
            <a:r>
              <a:rPr sz="2400" b="1" spc="-5" dirty="0">
                <a:solidFill>
                  <a:srgbClr val="0070C0"/>
                </a:solidFill>
                <a:latin typeface="Arial"/>
                <a:cs typeface="Arial"/>
              </a:rPr>
              <a:t>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a:t>
            </a:r>
            <a:r>
              <a:rPr sz="2400" b="1" dirty="0">
                <a:solidFill>
                  <a:srgbClr val="0070C0"/>
                </a:solidFill>
                <a:latin typeface="Arial"/>
                <a:cs typeface="Arial"/>
              </a:rPr>
              <a:t>rs</a:t>
            </a:r>
            <a:endParaRPr sz="2400">
              <a:latin typeface="Arial"/>
              <a:cs typeface="Arial"/>
            </a:endParaRPr>
          </a:p>
          <a:p>
            <a:pPr marL="469900" indent="-457200">
              <a:lnSpc>
                <a:spcPct val="100000"/>
              </a:lnSpc>
              <a:buClr>
                <a:srgbClr val="0070C0"/>
              </a:buClr>
              <a:buFont typeface="Wingdings"/>
              <a:buChar char=""/>
              <a:tabLst>
                <a:tab pos="469900" algn="l"/>
              </a:tabLst>
            </a:pPr>
            <a:r>
              <a:rPr sz="2400" dirty="0">
                <a:latin typeface="Arial"/>
                <a:cs typeface="Arial"/>
              </a:rPr>
              <a:t>“</a:t>
            </a:r>
            <a:r>
              <a:rPr sz="2400" spc="-5" dirty="0">
                <a:latin typeface="Arial"/>
                <a:cs typeface="Arial"/>
              </a:rPr>
              <a:t>Shoul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a</a:t>
            </a:r>
            <a:r>
              <a:rPr sz="2400" dirty="0">
                <a:latin typeface="Arial"/>
                <a:cs typeface="Arial"/>
              </a:rPr>
              <a:t>cc</a:t>
            </a:r>
            <a:r>
              <a:rPr sz="2400" spc="-5" dirty="0">
                <a:latin typeface="Arial"/>
                <a:cs typeface="Arial"/>
              </a:rPr>
              <a:t>e</a:t>
            </a:r>
            <a:r>
              <a:rPr sz="2400" dirty="0">
                <a:latin typeface="Arial"/>
                <a:cs typeface="Arial"/>
              </a:rPr>
              <a:t>ss</a:t>
            </a:r>
            <a:r>
              <a:rPr sz="2400" spc="-5" dirty="0">
                <a:latin typeface="Arial"/>
                <a:cs typeface="Arial"/>
              </a:rPr>
              <a:t>ibl</a:t>
            </a:r>
            <a:r>
              <a:rPr sz="2400" dirty="0">
                <a:latin typeface="Arial"/>
                <a:cs typeface="Arial"/>
              </a:rPr>
              <a:t>e</a:t>
            </a:r>
            <a:r>
              <a:rPr sz="2400" spc="35" dirty="0">
                <a:latin typeface="Arial"/>
                <a:cs typeface="Arial"/>
              </a:rPr>
              <a:t> </a:t>
            </a:r>
            <a:r>
              <a:rPr sz="2400" dirty="0">
                <a:latin typeface="Arial"/>
                <a:cs typeface="Arial"/>
              </a:rPr>
              <a:t>to</a:t>
            </a:r>
            <a:r>
              <a:rPr sz="2400" spc="-2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 </a:t>
            </a:r>
            <a:r>
              <a:rPr sz="2400" spc="-5" dirty="0">
                <a:latin typeface="Arial"/>
                <a:cs typeface="Arial"/>
              </a:rPr>
              <a:t>wo</a:t>
            </a:r>
            <a:r>
              <a:rPr sz="2400" dirty="0">
                <a:latin typeface="Arial"/>
                <a:cs typeface="Arial"/>
              </a:rPr>
              <a:t>rk</a:t>
            </a:r>
            <a:r>
              <a:rPr sz="2400" spc="5" dirty="0">
                <a:latin typeface="Arial"/>
                <a:cs typeface="Arial"/>
              </a:rPr>
              <a:t> </a:t>
            </a:r>
            <a:r>
              <a:rPr sz="2400" spc="-5" dirty="0">
                <a:latin typeface="Arial"/>
                <a:cs typeface="Arial"/>
              </a:rPr>
              <a:t>a</a:t>
            </a:r>
            <a:r>
              <a:rPr sz="2400" dirty="0">
                <a:latin typeface="Arial"/>
                <a:cs typeface="Arial"/>
              </a:rPr>
              <a:t>r</a:t>
            </a:r>
            <a:r>
              <a:rPr sz="2400" spc="-5" dirty="0">
                <a:latin typeface="Arial"/>
                <a:cs typeface="Arial"/>
              </a:rPr>
              <a:t>ea</a:t>
            </a:r>
            <a:endParaRPr sz="2400">
              <a:latin typeface="Arial"/>
              <a:cs typeface="Arial"/>
            </a:endParaRPr>
          </a:p>
          <a:p>
            <a:pPr marL="469900" indent="-457200">
              <a:lnSpc>
                <a:spcPct val="100000"/>
              </a:lnSpc>
              <a:buClr>
                <a:srgbClr val="0070C0"/>
              </a:buClr>
              <a:buFont typeface="Wingdings"/>
              <a:buChar char=""/>
              <a:tabLst>
                <a:tab pos="469900" algn="l"/>
              </a:tabLst>
            </a:pPr>
            <a:r>
              <a:rPr sz="2400" spc="-5" dirty="0">
                <a:latin typeface="Arial"/>
                <a:cs typeface="Arial"/>
              </a:rPr>
              <a:t>Shoul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st</a:t>
            </a:r>
            <a:r>
              <a:rPr sz="2400" spc="-5" dirty="0">
                <a:latin typeface="Arial"/>
                <a:cs typeface="Arial"/>
              </a:rPr>
              <a:t>o</a:t>
            </a:r>
            <a:r>
              <a:rPr sz="2400" dirty="0">
                <a:latin typeface="Arial"/>
                <a:cs typeface="Arial"/>
              </a:rPr>
              <a:t>r</a:t>
            </a:r>
            <a:r>
              <a:rPr sz="2400" spc="-5" dirty="0">
                <a:latin typeface="Arial"/>
                <a:cs typeface="Arial"/>
              </a:rPr>
              <a:t>e</a:t>
            </a:r>
            <a:r>
              <a:rPr sz="2400" dirty="0">
                <a:latin typeface="Arial"/>
                <a:cs typeface="Arial"/>
              </a:rPr>
              <a:t>d </a:t>
            </a:r>
            <a:r>
              <a:rPr sz="2400" spc="-5" dirty="0">
                <a:latin typeface="Arial"/>
                <a:cs typeface="Arial"/>
              </a:rPr>
              <a:t>i</a:t>
            </a:r>
            <a:r>
              <a:rPr sz="2400" dirty="0">
                <a:latin typeface="Arial"/>
                <a:cs typeface="Arial"/>
              </a:rPr>
              <a:t>n c</a:t>
            </a:r>
            <a:r>
              <a:rPr sz="2400" spc="-5" dirty="0">
                <a:latin typeface="Arial"/>
                <a:cs typeface="Arial"/>
              </a:rPr>
              <a:t>o</a:t>
            </a:r>
            <a:r>
              <a:rPr sz="2400" dirty="0">
                <a:latin typeface="Arial"/>
                <a:cs typeface="Arial"/>
              </a:rPr>
              <a:t>m</a:t>
            </a:r>
            <a:r>
              <a:rPr sz="2400" spc="-5" dirty="0">
                <a:latin typeface="Arial"/>
                <a:cs typeface="Arial"/>
              </a:rPr>
              <a:t>pa</a:t>
            </a:r>
            <a:r>
              <a:rPr sz="2400" spc="5" dirty="0">
                <a:latin typeface="Arial"/>
                <a:cs typeface="Arial"/>
              </a:rPr>
              <a:t>r</a:t>
            </a:r>
            <a:r>
              <a:rPr sz="2400" dirty="0">
                <a:latin typeface="Arial"/>
                <a:cs typeface="Arial"/>
              </a:rPr>
              <a:t>tm</a:t>
            </a:r>
            <a:r>
              <a:rPr sz="2400" spc="-5" dirty="0">
                <a:latin typeface="Arial"/>
                <a:cs typeface="Arial"/>
              </a:rPr>
              <a:t>en</a:t>
            </a:r>
            <a:r>
              <a:rPr sz="2400" dirty="0">
                <a:latin typeface="Arial"/>
                <a:cs typeface="Arial"/>
              </a:rPr>
              <a:t>ts</a:t>
            </a:r>
            <a:r>
              <a:rPr sz="2400" spc="-10" dirty="0">
                <a:latin typeface="Arial"/>
                <a:cs typeface="Arial"/>
              </a:rPr>
              <a:t> </a:t>
            </a:r>
            <a:r>
              <a:rPr sz="2400" dirty="0">
                <a:latin typeface="Arial"/>
                <a:cs typeface="Arial"/>
              </a:rPr>
              <a:t>m</a:t>
            </a:r>
            <a:r>
              <a:rPr sz="2400" spc="-5" dirty="0">
                <a:latin typeface="Arial"/>
                <a:cs typeface="Arial"/>
              </a:rPr>
              <a:t>a</a:t>
            </a:r>
            <a:r>
              <a:rPr sz="2400" dirty="0">
                <a:latin typeface="Arial"/>
                <a:cs typeface="Arial"/>
              </a:rPr>
              <a:t>rk</a:t>
            </a:r>
            <a:r>
              <a:rPr sz="2400" spc="-5" dirty="0">
                <a:latin typeface="Arial"/>
                <a:cs typeface="Arial"/>
              </a:rPr>
              <a:t>e</a:t>
            </a:r>
            <a:r>
              <a:rPr sz="2400" dirty="0">
                <a:latin typeface="Arial"/>
                <a:cs typeface="Arial"/>
              </a:rPr>
              <a:t>d </a:t>
            </a:r>
            <a:r>
              <a:rPr sz="2400" spc="-5" dirty="0">
                <a:latin typeface="Arial"/>
                <a:cs typeface="Arial"/>
              </a:rPr>
              <a:t>a</a:t>
            </a:r>
            <a:r>
              <a:rPr sz="2400" dirty="0">
                <a:latin typeface="Arial"/>
                <a:cs typeface="Arial"/>
              </a:rPr>
              <a:t>s s</a:t>
            </a:r>
            <a:r>
              <a:rPr sz="2400" spc="-5" dirty="0">
                <a:latin typeface="Arial"/>
                <a:cs typeface="Arial"/>
              </a:rPr>
              <a:t>u</a:t>
            </a:r>
            <a:r>
              <a:rPr sz="2400" dirty="0">
                <a:latin typeface="Arial"/>
                <a:cs typeface="Arial"/>
              </a:rPr>
              <a:t>ch</a:t>
            </a:r>
            <a:endParaRPr sz="2400">
              <a:latin typeface="Arial"/>
              <a:cs typeface="Arial"/>
            </a:endParaRPr>
          </a:p>
          <a:p>
            <a:pPr marL="469900" marR="1526540" indent="-457200">
              <a:lnSpc>
                <a:spcPct val="100000"/>
              </a:lnSpc>
              <a:buClr>
                <a:srgbClr val="0070C0"/>
              </a:buClr>
              <a:buFont typeface="Wingdings"/>
              <a:buChar char=""/>
              <a:tabLst>
                <a:tab pos="469900" algn="l"/>
              </a:tabLst>
            </a:pPr>
            <a:r>
              <a:rPr sz="2400" spc="-5" dirty="0">
                <a:latin typeface="Arial"/>
                <a:cs typeface="Arial"/>
              </a:rPr>
              <a:t>S</a:t>
            </a:r>
            <a:r>
              <a:rPr sz="2400" dirty="0">
                <a:latin typeface="Arial"/>
                <a:cs typeface="Arial"/>
              </a:rPr>
              <a:t>t</a:t>
            </a:r>
            <a:r>
              <a:rPr sz="2400" spc="-5" dirty="0">
                <a:latin typeface="Arial"/>
                <a:cs typeface="Arial"/>
              </a:rPr>
              <a:t>o</a:t>
            </a:r>
            <a:r>
              <a:rPr sz="2400" dirty="0">
                <a:latin typeface="Arial"/>
                <a:cs typeface="Arial"/>
              </a:rPr>
              <a:t>re</a:t>
            </a:r>
            <a:r>
              <a:rPr sz="2400" spc="-10" dirty="0">
                <a:latin typeface="Arial"/>
                <a:cs typeface="Arial"/>
              </a:rPr>
              <a:t> </a:t>
            </a:r>
            <a:r>
              <a:rPr sz="2400" spc="-5" dirty="0">
                <a:latin typeface="Arial"/>
                <a:cs typeface="Arial"/>
              </a:rPr>
              <a:t>i</a:t>
            </a:r>
            <a:r>
              <a:rPr sz="2400" dirty="0">
                <a:latin typeface="Arial"/>
                <a:cs typeface="Arial"/>
              </a:rPr>
              <a:t>n</a:t>
            </a:r>
            <a:r>
              <a:rPr sz="2400" spc="10" dirty="0">
                <a:latin typeface="Arial"/>
                <a:cs typeface="Arial"/>
              </a:rPr>
              <a:t> </a:t>
            </a:r>
            <a:r>
              <a:rPr sz="2400" spc="-5" dirty="0">
                <a:latin typeface="Arial"/>
                <a:cs typeface="Arial"/>
              </a:rPr>
              <a:t>a</a:t>
            </a:r>
            <a:r>
              <a:rPr sz="2400" dirty="0">
                <a:latin typeface="Arial"/>
                <a:cs typeface="Arial"/>
              </a:rPr>
              <a:t>cc</a:t>
            </a:r>
            <a:r>
              <a:rPr sz="2400" spc="-5" dirty="0">
                <a:latin typeface="Arial"/>
                <a:cs typeface="Arial"/>
              </a:rPr>
              <a:t>o</a:t>
            </a:r>
            <a:r>
              <a:rPr sz="2400" dirty="0">
                <a:latin typeface="Arial"/>
                <a:cs typeface="Arial"/>
              </a:rPr>
              <a:t>r</a:t>
            </a:r>
            <a:r>
              <a:rPr sz="2400" spc="-5" dirty="0">
                <a:latin typeface="Arial"/>
                <a:cs typeface="Arial"/>
              </a:rPr>
              <a:t>dan</a:t>
            </a:r>
            <a:r>
              <a:rPr sz="2400" dirty="0">
                <a:latin typeface="Arial"/>
                <a:cs typeface="Arial"/>
              </a:rPr>
              <a:t>ce</a:t>
            </a:r>
            <a:r>
              <a:rPr sz="2400" spc="10" dirty="0">
                <a:latin typeface="Arial"/>
                <a:cs typeface="Arial"/>
              </a:rPr>
              <a:t> </a:t>
            </a:r>
            <a:r>
              <a:rPr sz="2400" spc="-5" dirty="0">
                <a:latin typeface="Arial"/>
                <a:cs typeface="Arial"/>
              </a:rPr>
              <a:t>wi</a:t>
            </a:r>
            <a:r>
              <a:rPr sz="2400" dirty="0">
                <a:latin typeface="Arial"/>
                <a:cs typeface="Arial"/>
              </a:rPr>
              <a:t>th</a:t>
            </a:r>
            <a:r>
              <a:rPr sz="2400" spc="10" dirty="0">
                <a:latin typeface="Arial"/>
                <a:cs typeface="Arial"/>
              </a:rPr>
              <a:t> </a:t>
            </a:r>
            <a:r>
              <a:rPr sz="2400" dirty="0">
                <a:latin typeface="Arial"/>
                <a:cs typeface="Arial"/>
              </a:rPr>
              <a:t>m</a:t>
            </a:r>
            <a:r>
              <a:rPr sz="2400" spc="-5" dirty="0">
                <a:latin typeface="Arial"/>
                <a:cs typeface="Arial"/>
              </a:rPr>
              <a:t>anu</a:t>
            </a:r>
            <a:r>
              <a:rPr sz="2400" dirty="0">
                <a:latin typeface="Arial"/>
                <a:cs typeface="Arial"/>
              </a:rPr>
              <a:t>f</a:t>
            </a:r>
            <a:r>
              <a:rPr sz="2400" spc="-5" dirty="0">
                <a:latin typeface="Arial"/>
                <a:cs typeface="Arial"/>
              </a:rPr>
              <a:t>a</a:t>
            </a:r>
            <a:r>
              <a:rPr sz="2400" dirty="0">
                <a:latin typeface="Arial"/>
                <a:cs typeface="Arial"/>
              </a:rPr>
              <a:t>ct</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r</a:t>
            </a:r>
            <a:r>
              <a:rPr sz="2400" spc="-5" dirty="0">
                <a:latin typeface="Arial"/>
                <a:cs typeface="Arial"/>
              </a:rPr>
              <a:t>’</a:t>
            </a:r>
            <a:r>
              <a:rPr sz="2400" dirty="0">
                <a:latin typeface="Arial"/>
                <a:cs typeface="Arial"/>
              </a:rPr>
              <a:t>s </a:t>
            </a:r>
            <a:r>
              <a:rPr sz="2400" spc="-5" dirty="0">
                <a:latin typeface="Arial"/>
                <a:cs typeface="Arial"/>
              </a:rPr>
              <a:t>in</a:t>
            </a:r>
            <a:r>
              <a:rPr sz="2400" dirty="0">
                <a:latin typeface="Arial"/>
                <a:cs typeface="Arial"/>
              </a:rPr>
              <a:t>str</a:t>
            </a:r>
            <a:r>
              <a:rPr sz="2400" spc="-5" dirty="0">
                <a:latin typeface="Arial"/>
                <a:cs typeface="Arial"/>
              </a:rPr>
              <a:t>u</a:t>
            </a:r>
            <a:r>
              <a:rPr sz="2400" dirty="0">
                <a:latin typeface="Arial"/>
                <a:cs typeface="Arial"/>
              </a:rPr>
              <a:t>c</a:t>
            </a:r>
            <a:r>
              <a:rPr sz="2400" spc="5" dirty="0">
                <a:latin typeface="Arial"/>
                <a:cs typeface="Arial"/>
              </a:rPr>
              <a:t>t</a:t>
            </a:r>
            <a:r>
              <a:rPr sz="2400" spc="-5" dirty="0">
                <a:latin typeface="Arial"/>
                <a:cs typeface="Arial"/>
              </a:rPr>
              <a:t>ion</a:t>
            </a:r>
            <a:r>
              <a:rPr sz="2400" dirty="0">
                <a:latin typeface="Arial"/>
                <a:cs typeface="Arial"/>
              </a:rPr>
              <a:t>s”</a:t>
            </a:r>
            <a:endParaRPr sz="2400">
              <a:latin typeface="Arial"/>
              <a:cs typeface="Arial"/>
            </a:endParaRPr>
          </a:p>
          <a:p>
            <a:pPr marL="469900" marR="509905" indent="-457200">
              <a:lnSpc>
                <a:spcPct val="100000"/>
              </a:lnSpc>
              <a:buClr>
                <a:srgbClr val="0070C0"/>
              </a:buClr>
              <a:buFont typeface="Wingdings"/>
              <a:buChar char=""/>
              <a:tabLst>
                <a:tab pos="469900" algn="l"/>
              </a:tabLst>
            </a:pPr>
            <a:r>
              <a:rPr sz="2400" spc="-5" dirty="0">
                <a:latin typeface="Arial"/>
                <a:cs typeface="Arial"/>
              </a:rPr>
              <a:t>Ca</a:t>
            </a:r>
            <a:r>
              <a:rPr sz="2400" dirty="0">
                <a:latin typeface="Arial"/>
                <a:cs typeface="Arial"/>
              </a:rPr>
              <a:t>rtr</a:t>
            </a:r>
            <a:r>
              <a:rPr sz="2400" spc="-5" dirty="0">
                <a:latin typeface="Arial"/>
                <a:cs typeface="Arial"/>
              </a:rPr>
              <a:t>idge</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n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spc="5" dirty="0">
                <a:latin typeface="Arial"/>
                <a:cs typeface="Arial"/>
              </a:rPr>
              <a:t>r</a:t>
            </a:r>
            <a:r>
              <a:rPr sz="2400" dirty="0">
                <a:latin typeface="Arial"/>
                <a:cs typeface="Arial"/>
              </a:rPr>
              <a:t>s </a:t>
            </a:r>
            <a:r>
              <a:rPr sz="2400" spc="-5" dirty="0">
                <a:latin typeface="Arial"/>
                <a:cs typeface="Arial"/>
              </a:rPr>
              <a:t>ab</a:t>
            </a:r>
            <a:r>
              <a:rPr sz="2400" dirty="0">
                <a:latin typeface="Arial"/>
                <a:cs typeface="Arial"/>
              </a:rPr>
              <a:t>s</a:t>
            </a:r>
            <a:r>
              <a:rPr sz="2400" spc="-5" dirty="0">
                <a:latin typeface="Arial"/>
                <a:cs typeface="Arial"/>
              </a:rPr>
              <a:t>o</a:t>
            </a:r>
            <a:r>
              <a:rPr sz="2400" dirty="0">
                <a:latin typeface="Arial"/>
                <a:cs typeface="Arial"/>
              </a:rPr>
              <a:t>rb</a:t>
            </a:r>
            <a:r>
              <a:rPr sz="2400" spc="10" dirty="0">
                <a:latin typeface="Arial"/>
                <a:cs typeface="Arial"/>
              </a:rPr>
              <a:t> </a:t>
            </a:r>
            <a:r>
              <a:rPr sz="2400" dirty="0">
                <a:latin typeface="Arial"/>
                <a:cs typeface="Arial"/>
              </a:rPr>
              <a:t>f</a:t>
            </a:r>
            <a:r>
              <a:rPr sz="2400" spc="-5" dirty="0">
                <a:latin typeface="Arial"/>
                <a:cs typeface="Arial"/>
              </a:rPr>
              <a:t>u</a:t>
            </a:r>
            <a:r>
              <a:rPr sz="2400" dirty="0">
                <a:latin typeface="Arial"/>
                <a:cs typeface="Arial"/>
              </a:rPr>
              <a:t>m</a:t>
            </a:r>
            <a:r>
              <a:rPr sz="2400" spc="-5" dirty="0">
                <a:latin typeface="Arial"/>
                <a:cs typeface="Arial"/>
              </a:rPr>
              <a:t>e</a:t>
            </a:r>
            <a:r>
              <a:rPr sz="2400" dirty="0">
                <a:latin typeface="Arial"/>
                <a:cs typeface="Arial"/>
              </a:rPr>
              <a:t>s</a:t>
            </a:r>
            <a:r>
              <a:rPr sz="2400" spc="-10" dirty="0">
                <a:latin typeface="Arial"/>
                <a:cs typeface="Arial"/>
              </a:rPr>
              <a:t> </a:t>
            </a:r>
            <a:r>
              <a:rPr sz="2400" spc="-5" dirty="0">
                <a:latin typeface="Arial"/>
                <a:cs typeface="Arial"/>
              </a:rPr>
              <a:t>and </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e</a:t>
            </a:r>
            <a:r>
              <a:rPr sz="2400" dirty="0">
                <a:latin typeface="Arial"/>
                <a:cs typeface="Arial"/>
              </a:rPr>
              <a:t>f</a:t>
            </a:r>
            <a:r>
              <a:rPr sz="2400" spc="-5" dirty="0">
                <a:latin typeface="Arial"/>
                <a:cs typeface="Arial"/>
              </a:rPr>
              <a:t>o</a:t>
            </a:r>
            <a:r>
              <a:rPr sz="2400" dirty="0">
                <a:latin typeface="Arial"/>
                <a:cs typeface="Arial"/>
              </a:rPr>
              <a:t>re</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st</a:t>
            </a:r>
            <a:r>
              <a:rPr sz="2400" spc="-5" dirty="0">
                <a:latin typeface="Arial"/>
                <a:cs typeface="Arial"/>
              </a:rPr>
              <a:t>o</a:t>
            </a:r>
            <a:r>
              <a:rPr sz="2400" dirty="0">
                <a:latin typeface="Arial"/>
                <a:cs typeface="Arial"/>
              </a:rPr>
              <a:t>r</a:t>
            </a:r>
            <a:r>
              <a:rPr sz="2400" spc="-5" dirty="0">
                <a:latin typeface="Arial"/>
                <a:cs typeface="Arial"/>
              </a:rPr>
              <a:t>e</a:t>
            </a:r>
            <a:r>
              <a:rPr sz="2400" dirty="0">
                <a:latin typeface="Arial"/>
                <a:cs typeface="Arial"/>
              </a:rPr>
              <a:t>d </a:t>
            </a:r>
            <a:r>
              <a:rPr sz="2400" spc="-5" dirty="0">
                <a:latin typeface="Arial"/>
                <a:cs typeface="Arial"/>
              </a:rPr>
              <a:t>i</a:t>
            </a:r>
            <a:r>
              <a:rPr sz="2400" dirty="0">
                <a:latin typeface="Arial"/>
                <a:cs typeface="Arial"/>
              </a:rPr>
              <a:t>n </a:t>
            </a:r>
            <a:r>
              <a:rPr sz="2400" spc="-5" dirty="0">
                <a:latin typeface="Arial"/>
                <a:cs typeface="Arial"/>
              </a:rPr>
              <a:t>ai</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igh</a:t>
            </a:r>
            <a:r>
              <a:rPr sz="2400" dirty="0">
                <a:latin typeface="Arial"/>
                <a:cs typeface="Arial"/>
              </a:rPr>
              <a:t>t</a:t>
            </a:r>
            <a:r>
              <a:rPr sz="2400" spc="5"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a:t>
            </a:r>
            <a:r>
              <a:rPr sz="2400" spc="-5" dirty="0">
                <a:latin typeface="Arial"/>
                <a:cs typeface="Arial"/>
              </a:rPr>
              <a:t>aine</a:t>
            </a:r>
            <a:r>
              <a:rPr sz="2400" dirty="0">
                <a:latin typeface="Arial"/>
                <a:cs typeface="Arial"/>
              </a:rPr>
              <a:t>rs</a:t>
            </a:r>
            <a:endParaRPr sz="2400">
              <a:latin typeface="Arial"/>
              <a:cs typeface="Arial"/>
            </a:endParaRPr>
          </a:p>
          <a:p>
            <a:pPr marL="145415">
              <a:lnSpc>
                <a:spcPct val="100000"/>
              </a:lnSpc>
              <a:spcBef>
                <a:spcPts val="1260"/>
              </a:spcBef>
            </a:pPr>
            <a:r>
              <a:rPr sz="2400" b="1" spc="-5" dirty="0">
                <a:solidFill>
                  <a:srgbClr val="0070C0"/>
                </a:solidFill>
                <a:latin typeface="Arial"/>
                <a:cs typeface="Arial"/>
              </a:rPr>
              <a:t>E</a:t>
            </a:r>
            <a:r>
              <a:rPr sz="2400" b="1" dirty="0">
                <a:solidFill>
                  <a:srgbClr val="0070C0"/>
                </a:solidFill>
                <a:latin typeface="Arial"/>
                <a:cs typeface="Arial"/>
              </a:rPr>
              <a:t>m</a:t>
            </a:r>
            <a:r>
              <a:rPr sz="2400" b="1" spc="-5" dirty="0">
                <a:solidFill>
                  <a:srgbClr val="0070C0"/>
                </a:solidFill>
                <a:latin typeface="Arial"/>
                <a:cs typeface="Arial"/>
              </a:rPr>
              <a:t>e</a:t>
            </a:r>
            <a:r>
              <a:rPr sz="2400" b="1" dirty="0">
                <a:solidFill>
                  <a:srgbClr val="0070C0"/>
                </a:solidFill>
                <a:latin typeface="Arial"/>
                <a:cs typeface="Arial"/>
              </a:rPr>
              <a:t>r</a:t>
            </a:r>
            <a:r>
              <a:rPr sz="2400" b="1" spc="-5" dirty="0">
                <a:solidFill>
                  <a:srgbClr val="0070C0"/>
                </a:solidFill>
                <a:latin typeface="Arial"/>
                <a:cs typeface="Arial"/>
              </a:rPr>
              <a:t>genc</a:t>
            </a:r>
            <a:r>
              <a:rPr sz="2400" b="1" dirty="0">
                <a:solidFill>
                  <a:srgbClr val="0070C0"/>
                </a:solidFill>
                <a:latin typeface="Arial"/>
                <a:cs typeface="Arial"/>
              </a:rPr>
              <a:t>y</a:t>
            </a:r>
            <a:r>
              <a:rPr sz="2400" b="1" spc="10" dirty="0">
                <a:solidFill>
                  <a:srgbClr val="0070C0"/>
                </a:solidFill>
                <a:latin typeface="Arial"/>
                <a:cs typeface="Arial"/>
              </a:rPr>
              <a:t> </a:t>
            </a:r>
            <a:r>
              <a:rPr sz="2400" b="1" spc="-5" dirty="0">
                <a:solidFill>
                  <a:srgbClr val="0070C0"/>
                </a:solidFill>
                <a:latin typeface="Arial"/>
                <a:cs typeface="Arial"/>
              </a:rPr>
              <a:t>us</a:t>
            </a:r>
            <a:r>
              <a:rPr sz="2400" b="1" dirty="0">
                <a:solidFill>
                  <a:srgbClr val="0070C0"/>
                </a:solidFill>
                <a:latin typeface="Arial"/>
                <a:cs typeface="Arial"/>
              </a:rPr>
              <a:t>e r</a:t>
            </a:r>
            <a:r>
              <a:rPr sz="2400" b="1" spc="-5" dirty="0">
                <a:solidFill>
                  <a:srgbClr val="0070C0"/>
                </a:solidFill>
                <a:latin typeface="Arial"/>
                <a:cs typeface="Arial"/>
              </a:rPr>
              <a:t>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a:t>
            </a:r>
            <a:r>
              <a:rPr sz="2400" b="1" dirty="0">
                <a:solidFill>
                  <a:srgbClr val="0070C0"/>
                </a:solidFill>
                <a:latin typeface="Arial"/>
                <a:cs typeface="Arial"/>
              </a:rPr>
              <a:t>rs</a:t>
            </a:r>
            <a:endParaRPr sz="2400">
              <a:latin typeface="Arial"/>
              <a:cs typeface="Arial"/>
            </a:endParaRPr>
          </a:p>
          <a:p>
            <a:pPr marL="602615" marR="5080" lvl="1" indent="-457200">
              <a:lnSpc>
                <a:spcPct val="100000"/>
              </a:lnSpc>
              <a:buClr>
                <a:srgbClr val="0070C0"/>
              </a:buClr>
              <a:buFont typeface="Wingdings"/>
              <a:buChar char=""/>
              <a:tabLst>
                <a:tab pos="603250" algn="l"/>
              </a:tabLst>
            </a:pPr>
            <a:r>
              <a:rPr sz="2400" spc="-5" dirty="0">
                <a:latin typeface="Arial"/>
                <a:cs typeface="Arial"/>
              </a:rPr>
              <a:t>Shoul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c</a:t>
            </a:r>
            <a:r>
              <a:rPr sz="2400" spc="-5" dirty="0">
                <a:latin typeface="Arial"/>
                <a:cs typeface="Arial"/>
              </a:rPr>
              <a:t>e</a:t>
            </a:r>
            <a:r>
              <a:rPr sz="2400" dirty="0">
                <a:latin typeface="Arial"/>
                <a:cs typeface="Arial"/>
              </a:rPr>
              <a:t>rt</a:t>
            </a:r>
            <a:r>
              <a:rPr sz="2400" spc="-5" dirty="0">
                <a:latin typeface="Arial"/>
                <a:cs typeface="Arial"/>
              </a:rPr>
              <a:t>i</a:t>
            </a:r>
            <a:r>
              <a:rPr sz="2400" dirty="0">
                <a:latin typeface="Arial"/>
                <a:cs typeface="Arial"/>
              </a:rPr>
              <a:t>f</a:t>
            </a:r>
            <a:r>
              <a:rPr sz="2400" spc="-5" dirty="0">
                <a:latin typeface="Arial"/>
                <a:cs typeface="Arial"/>
              </a:rPr>
              <a:t>ie</a:t>
            </a:r>
            <a:r>
              <a:rPr sz="2400" dirty="0">
                <a:latin typeface="Arial"/>
                <a:cs typeface="Arial"/>
              </a:rPr>
              <a:t>d</a:t>
            </a:r>
            <a:r>
              <a:rPr sz="2400" spc="10"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do</a:t>
            </a:r>
            <a:r>
              <a:rPr sz="2400" dirty="0">
                <a:latin typeface="Arial"/>
                <a:cs typeface="Arial"/>
              </a:rPr>
              <a:t>c</a:t>
            </a:r>
            <a:r>
              <a:rPr sz="2400" spc="-5" dirty="0">
                <a:latin typeface="Arial"/>
                <a:cs typeface="Arial"/>
              </a:rPr>
              <a:t>u</a:t>
            </a:r>
            <a:r>
              <a:rPr sz="2400" dirty="0">
                <a:latin typeface="Arial"/>
                <a:cs typeface="Arial"/>
              </a:rPr>
              <a:t>m</a:t>
            </a:r>
            <a:r>
              <a:rPr sz="2400" spc="-5" dirty="0">
                <a:latin typeface="Arial"/>
                <a:cs typeface="Arial"/>
              </a:rPr>
              <a:t>en</a:t>
            </a:r>
            <a:r>
              <a:rPr sz="2400" dirty="0">
                <a:latin typeface="Arial"/>
                <a:cs typeface="Arial"/>
              </a:rPr>
              <a:t>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b</a:t>
            </a:r>
            <a:r>
              <a:rPr sz="2400" dirty="0">
                <a:latin typeface="Arial"/>
                <a:cs typeface="Arial"/>
              </a:rPr>
              <a:t>y </a:t>
            </a:r>
            <a:r>
              <a:rPr sz="2400" spc="-5" dirty="0">
                <a:latin typeface="Arial"/>
                <a:cs typeface="Arial"/>
              </a:rPr>
              <a:t>inspe</a:t>
            </a:r>
            <a:r>
              <a:rPr sz="2400" dirty="0">
                <a:latin typeface="Arial"/>
                <a:cs typeface="Arial"/>
              </a:rPr>
              <a:t>ct</a:t>
            </a:r>
            <a:r>
              <a:rPr sz="2400" spc="-5" dirty="0">
                <a:latin typeface="Arial"/>
                <a:cs typeface="Arial"/>
              </a:rPr>
              <a:t>ion, </a:t>
            </a:r>
            <a:r>
              <a:rPr sz="2400" dirty="0">
                <a:latin typeface="Arial"/>
                <a:cs typeface="Arial"/>
              </a:rPr>
              <a:t>“</a:t>
            </a:r>
            <a:r>
              <a:rPr sz="2400" spc="-5" dirty="0">
                <a:latin typeface="Arial"/>
                <a:cs typeface="Arial"/>
              </a:rPr>
              <a:t>an</a:t>
            </a:r>
            <a:r>
              <a:rPr sz="2400" dirty="0">
                <a:latin typeface="Arial"/>
                <a:cs typeface="Arial"/>
              </a:rPr>
              <a:t>d </a:t>
            </a:r>
            <a:r>
              <a:rPr sz="2400" spc="-5" dirty="0">
                <a:latin typeface="Arial"/>
                <a:cs typeface="Arial"/>
              </a:rPr>
              <a:t>b</a:t>
            </a:r>
            <a:r>
              <a:rPr sz="2400" dirty="0">
                <a:latin typeface="Arial"/>
                <a:cs typeface="Arial"/>
              </a:rPr>
              <a:t>y t</a:t>
            </a:r>
            <a:r>
              <a:rPr sz="2400" spc="-5" dirty="0">
                <a:latin typeface="Arial"/>
                <a:cs typeface="Arial"/>
              </a:rPr>
              <a:t>aggin</a:t>
            </a:r>
            <a:r>
              <a:rPr sz="2400" dirty="0">
                <a:latin typeface="Arial"/>
                <a:cs typeface="Arial"/>
              </a:rPr>
              <a:t>g</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 </a:t>
            </a:r>
            <a:r>
              <a:rPr sz="2400" spc="-5" dirty="0">
                <a:latin typeface="Arial"/>
                <a:cs typeface="Arial"/>
              </a:rPr>
              <a:t>in</a:t>
            </a:r>
            <a:r>
              <a:rPr sz="2400" dirty="0">
                <a:latin typeface="Arial"/>
                <a:cs typeface="Arial"/>
              </a:rPr>
              <a:t>f</a:t>
            </a:r>
            <a:r>
              <a:rPr sz="2400" spc="-5" dirty="0">
                <a:latin typeface="Arial"/>
                <a:cs typeface="Arial"/>
              </a:rPr>
              <a:t>o</a:t>
            </a:r>
            <a:r>
              <a:rPr sz="2400" dirty="0">
                <a:latin typeface="Arial"/>
                <a:cs typeface="Arial"/>
              </a:rPr>
              <a:t>rm</a:t>
            </a:r>
            <a:r>
              <a:rPr sz="2400" spc="-5" dirty="0">
                <a:latin typeface="Arial"/>
                <a:cs typeface="Arial"/>
              </a:rPr>
              <a:t>a</a:t>
            </a:r>
            <a:r>
              <a:rPr sz="2400" dirty="0">
                <a:latin typeface="Arial"/>
                <a:cs typeface="Arial"/>
              </a:rPr>
              <a:t>t</a:t>
            </a:r>
            <a:r>
              <a:rPr sz="2400" spc="-5" dirty="0">
                <a:latin typeface="Arial"/>
                <a:cs typeface="Arial"/>
              </a:rPr>
              <a:t>io</a:t>
            </a:r>
            <a:r>
              <a:rPr sz="2400" dirty="0">
                <a:latin typeface="Arial"/>
                <a:cs typeface="Arial"/>
              </a:rPr>
              <a:t>n</a:t>
            </a:r>
            <a:r>
              <a:rPr sz="2400" spc="10" dirty="0">
                <a:latin typeface="Arial"/>
                <a:cs typeface="Arial"/>
              </a:rPr>
              <a:t> </a:t>
            </a:r>
            <a:r>
              <a:rPr sz="2400" spc="-5" dirty="0">
                <a:latin typeface="Arial"/>
                <a:cs typeface="Arial"/>
              </a:rPr>
              <a:t>ei</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t</a:t>
            </a:r>
            <a:r>
              <a:rPr sz="2400" spc="-5" dirty="0">
                <a:latin typeface="Arial"/>
                <a:cs typeface="Arial"/>
              </a:rPr>
              <a:t>he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a:t>
            </a:r>
            <a:r>
              <a:rPr sz="2400" spc="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i</a:t>
            </a:r>
            <a:r>
              <a:rPr sz="2400" dirty="0">
                <a:latin typeface="Arial"/>
                <a:cs typeface="Arial"/>
              </a:rPr>
              <a:t>ts c</a:t>
            </a:r>
            <a:r>
              <a:rPr sz="2400" spc="-5" dirty="0">
                <a:latin typeface="Arial"/>
                <a:cs typeface="Arial"/>
              </a:rPr>
              <a:t>o</a:t>
            </a:r>
            <a:r>
              <a:rPr sz="2400" dirty="0">
                <a:latin typeface="Arial"/>
                <a:cs typeface="Arial"/>
              </a:rPr>
              <a:t>m</a:t>
            </a:r>
            <a:r>
              <a:rPr sz="2400" spc="-5" dirty="0">
                <a:latin typeface="Arial"/>
                <a:cs typeface="Arial"/>
              </a:rPr>
              <a:t>pa</a:t>
            </a:r>
            <a:r>
              <a:rPr sz="2400" dirty="0">
                <a:latin typeface="Arial"/>
                <a:cs typeface="Arial"/>
              </a:rPr>
              <a:t>rtm</a:t>
            </a:r>
            <a:r>
              <a:rPr sz="2400" spc="-5" dirty="0">
                <a:latin typeface="Arial"/>
                <a:cs typeface="Arial"/>
              </a:rPr>
              <a:t>en</a:t>
            </a:r>
            <a:r>
              <a:rPr sz="2400" dirty="0">
                <a:latin typeface="Arial"/>
                <a:cs typeface="Arial"/>
              </a:rPr>
              <a:t>t,</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st</a:t>
            </a:r>
            <a:r>
              <a:rPr sz="2400" spc="-5" dirty="0">
                <a:latin typeface="Arial"/>
                <a:cs typeface="Arial"/>
              </a:rPr>
              <a:t>o</a:t>
            </a:r>
            <a:r>
              <a:rPr sz="2400" dirty="0">
                <a:latin typeface="Arial"/>
                <a:cs typeface="Arial"/>
              </a:rPr>
              <a:t>r</a:t>
            </a:r>
            <a:r>
              <a:rPr sz="2400" spc="-5" dirty="0">
                <a:latin typeface="Arial"/>
                <a:cs typeface="Arial"/>
              </a:rPr>
              <a:t>in</a:t>
            </a:r>
            <a:r>
              <a:rPr sz="2400" dirty="0">
                <a:latin typeface="Arial"/>
                <a:cs typeface="Arial"/>
              </a:rPr>
              <a:t>g </a:t>
            </a:r>
            <a:r>
              <a:rPr sz="2400" spc="-5" dirty="0">
                <a:latin typeface="Arial"/>
                <a:cs typeface="Arial"/>
              </a:rPr>
              <a:t>i</a:t>
            </a:r>
            <a:r>
              <a:rPr sz="2400" dirty="0">
                <a:latin typeface="Arial"/>
                <a:cs typeface="Arial"/>
              </a:rPr>
              <a:t>t</a:t>
            </a:r>
            <a:r>
              <a:rPr sz="2400" spc="5" dirty="0">
                <a:latin typeface="Arial"/>
                <a:cs typeface="Arial"/>
              </a:rPr>
              <a:t> </a:t>
            </a:r>
            <a:r>
              <a:rPr sz="2400" spc="-5" dirty="0">
                <a:latin typeface="Arial"/>
                <a:cs typeface="Arial"/>
              </a:rPr>
              <a:t>wi</a:t>
            </a:r>
            <a:r>
              <a:rPr sz="2400" dirty="0">
                <a:latin typeface="Arial"/>
                <a:cs typeface="Arial"/>
              </a:rPr>
              <a:t>th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io</a:t>
            </a:r>
            <a:r>
              <a:rPr sz="2400" dirty="0">
                <a:latin typeface="Arial"/>
                <a:cs typeface="Arial"/>
              </a:rPr>
              <a:t>n</a:t>
            </a:r>
            <a:r>
              <a:rPr sz="2400" spc="25" dirty="0">
                <a:latin typeface="Arial"/>
                <a:cs typeface="Arial"/>
              </a:rPr>
              <a:t> </a:t>
            </a:r>
            <a:r>
              <a:rPr sz="2400" dirty="0">
                <a:latin typeface="Arial"/>
                <a:cs typeface="Arial"/>
              </a:rPr>
              <a:t>r</a:t>
            </a:r>
            <a:r>
              <a:rPr sz="2400" spc="-5" dirty="0">
                <a:latin typeface="Arial"/>
                <a:cs typeface="Arial"/>
              </a:rPr>
              <a:t>epo</a:t>
            </a:r>
            <a:r>
              <a:rPr sz="2400" dirty="0">
                <a:latin typeface="Arial"/>
                <a:cs typeface="Arial"/>
              </a:rPr>
              <a:t>rts”</a:t>
            </a:r>
            <a:endParaRPr sz="2400">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35</a:t>
            </a:fld>
            <a:endParaRPr dirty="0"/>
          </a:p>
        </p:txBody>
      </p:sp>
      <p:sp>
        <p:nvSpPr>
          <p:cNvPr id="4" name="object 4"/>
          <p:cNvSpPr txBox="1"/>
          <p:nvPr/>
        </p:nvSpPr>
        <p:spPr>
          <a:xfrm>
            <a:off x="576436" y="1679071"/>
            <a:ext cx="7194550" cy="3256279"/>
          </a:xfrm>
          <a:prstGeom prst="rect">
            <a:avLst/>
          </a:prstGeom>
        </p:spPr>
        <p:txBody>
          <a:bodyPr vert="horz" wrap="square" lIns="0" tIns="0" rIns="0" bIns="0" rtlCol="0">
            <a:spAutoFit/>
          </a:bodyPr>
          <a:lstStyle/>
          <a:p>
            <a:pPr marL="12700">
              <a:lnSpc>
                <a:spcPct val="100000"/>
              </a:lnSpc>
            </a:pPr>
            <a:r>
              <a:rPr sz="2400" b="1" dirty="0">
                <a:solidFill>
                  <a:srgbClr val="0070C0"/>
                </a:solidFill>
                <a:latin typeface="Arial"/>
                <a:cs typeface="Arial"/>
              </a:rPr>
              <a:t>I</a:t>
            </a:r>
            <a:r>
              <a:rPr sz="2400" b="1" spc="-5" dirty="0">
                <a:solidFill>
                  <a:srgbClr val="0070C0"/>
                </a:solidFill>
                <a:latin typeface="Arial"/>
                <a:cs typeface="Arial"/>
              </a:rPr>
              <a:t>nspec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ons</a:t>
            </a:r>
            <a:endParaRPr sz="2400">
              <a:latin typeface="Arial"/>
              <a:cs typeface="Arial"/>
            </a:endParaRPr>
          </a:p>
          <a:p>
            <a:pPr>
              <a:lnSpc>
                <a:spcPct val="100000"/>
              </a:lnSpc>
              <a:spcBef>
                <a:spcPts val="4"/>
              </a:spcBef>
            </a:pPr>
            <a:endParaRPr sz="2500">
              <a:latin typeface="Times New Roman"/>
              <a:cs typeface="Times New Roman"/>
            </a:endParaRPr>
          </a:p>
          <a:p>
            <a:pPr marL="518159" marR="647700" indent="-505459">
              <a:lnSpc>
                <a:spcPct val="100000"/>
              </a:lnSpc>
              <a:buClr>
                <a:srgbClr val="0070C0"/>
              </a:buClr>
              <a:buFont typeface="Wingdings"/>
              <a:buChar char=""/>
              <a:tabLst>
                <a:tab pos="469900" algn="l"/>
              </a:tabLst>
            </a:pPr>
            <a:r>
              <a:rPr sz="2400" dirty="0">
                <a:latin typeface="Arial"/>
                <a:cs typeface="Arial"/>
              </a:rPr>
              <a:t>“</a:t>
            </a:r>
            <a:r>
              <a:rPr sz="2400" spc="-5" dirty="0">
                <a:latin typeface="Arial"/>
                <a:cs typeface="Arial"/>
              </a:rPr>
              <a:t>Rou</a:t>
            </a:r>
            <a:r>
              <a:rPr sz="2400" dirty="0">
                <a:latin typeface="Arial"/>
                <a:cs typeface="Arial"/>
              </a:rPr>
              <a:t>t</a:t>
            </a:r>
            <a:r>
              <a:rPr sz="2400" spc="-5" dirty="0">
                <a:latin typeface="Arial"/>
                <a:cs typeface="Arial"/>
              </a:rPr>
              <a:t>ine</a:t>
            </a:r>
            <a:r>
              <a:rPr sz="2400" dirty="0">
                <a:latin typeface="Arial"/>
                <a:cs typeface="Arial"/>
              </a:rPr>
              <a:t>-</a:t>
            </a:r>
            <a:r>
              <a:rPr sz="2400" spc="-5" dirty="0">
                <a:latin typeface="Arial"/>
                <a:cs typeface="Arial"/>
              </a:rPr>
              <a:t>u</a:t>
            </a:r>
            <a:r>
              <a:rPr sz="2400" dirty="0">
                <a:latin typeface="Arial"/>
                <a:cs typeface="Arial"/>
              </a:rPr>
              <a:t>se</a:t>
            </a:r>
            <a:r>
              <a:rPr sz="2400" spc="2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 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ed be</a:t>
            </a:r>
            <a:r>
              <a:rPr sz="2400" dirty="0">
                <a:latin typeface="Arial"/>
                <a:cs typeface="Arial"/>
              </a:rPr>
              <a:t>f</a:t>
            </a:r>
            <a:r>
              <a:rPr sz="2400" spc="-5" dirty="0">
                <a:latin typeface="Arial"/>
                <a:cs typeface="Arial"/>
              </a:rPr>
              <a:t>o</a:t>
            </a:r>
            <a:r>
              <a:rPr sz="2400" dirty="0">
                <a:latin typeface="Arial"/>
                <a:cs typeface="Arial"/>
              </a:rPr>
              <a:t>re</a:t>
            </a:r>
            <a:r>
              <a:rPr sz="2400" spc="-10" dirty="0">
                <a:latin typeface="Arial"/>
                <a:cs typeface="Arial"/>
              </a:rPr>
              <a:t> </a:t>
            </a:r>
            <a:r>
              <a:rPr sz="2400" spc="-5" dirty="0">
                <a:latin typeface="Arial"/>
                <a:cs typeface="Arial"/>
              </a:rPr>
              <a:t>ea</a:t>
            </a:r>
            <a:r>
              <a:rPr sz="2400" dirty="0">
                <a:latin typeface="Arial"/>
                <a:cs typeface="Arial"/>
              </a:rPr>
              <a:t>ch</a:t>
            </a:r>
            <a:r>
              <a:rPr sz="2400" spc="10" dirty="0">
                <a:latin typeface="Arial"/>
                <a:cs typeface="Arial"/>
              </a:rPr>
              <a:t> </a:t>
            </a:r>
            <a:r>
              <a:rPr sz="2400" spc="-5" dirty="0">
                <a:latin typeface="Arial"/>
                <a:cs typeface="Arial"/>
              </a:rPr>
              <a:t>u</a:t>
            </a:r>
            <a:r>
              <a:rPr sz="2400" dirty="0">
                <a:latin typeface="Arial"/>
                <a:cs typeface="Arial"/>
              </a:rPr>
              <a:t>se </a:t>
            </a:r>
            <a:r>
              <a:rPr sz="2400" spc="-5" dirty="0">
                <a:latin typeface="Arial"/>
                <a:cs typeface="Arial"/>
              </a:rPr>
              <a:t>an</a:t>
            </a:r>
            <a:r>
              <a:rPr sz="2400" dirty="0">
                <a:latin typeface="Arial"/>
                <a:cs typeface="Arial"/>
              </a:rPr>
              <a:t>d </a:t>
            </a:r>
            <a:r>
              <a:rPr sz="2400" spc="-5" dirty="0">
                <a:latin typeface="Arial"/>
                <a:cs typeface="Arial"/>
              </a:rPr>
              <a:t>du</a:t>
            </a:r>
            <a:r>
              <a:rPr sz="2400" dirty="0">
                <a:latin typeface="Arial"/>
                <a:cs typeface="Arial"/>
              </a:rPr>
              <a:t>r</a:t>
            </a:r>
            <a:r>
              <a:rPr sz="2400" spc="-5" dirty="0">
                <a:latin typeface="Arial"/>
                <a:cs typeface="Arial"/>
              </a:rPr>
              <a:t>in</a:t>
            </a:r>
            <a:r>
              <a:rPr sz="2400" dirty="0">
                <a:latin typeface="Arial"/>
                <a:cs typeface="Arial"/>
              </a:rPr>
              <a:t>g</a:t>
            </a:r>
            <a:r>
              <a:rPr sz="2400" spc="25" dirty="0">
                <a:latin typeface="Arial"/>
                <a:cs typeface="Arial"/>
              </a:rPr>
              <a:t> </a:t>
            </a:r>
            <a:r>
              <a:rPr sz="2400" dirty="0">
                <a:latin typeface="Arial"/>
                <a:cs typeface="Arial"/>
              </a:rPr>
              <a:t>c</a:t>
            </a:r>
            <a:r>
              <a:rPr sz="2400" spc="-5" dirty="0">
                <a:latin typeface="Arial"/>
                <a:cs typeface="Arial"/>
              </a:rPr>
              <a:t>leaning</a:t>
            </a:r>
            <a:endParaRPr sz="2400">
              <a:latin typeface="Arial"/>
              <a:cs typeface="Arial"/>
            </a:endParaRPr>
          </a:p>
          <a:p>
            <a:pPr marL="518159" marR="614045" indent="-505459">
              <a:lnSpc>
                <a:spcPct val="100000"/>
              </a:lnSpc>
              <a:buClr>
                <a:srgbClr val="0070C0"/>
              </a:buClr>
              <a:buFont typeface="Wingdings"/>
              <a:buChar char=""/>
              <a:tabLst>
                <a:tab pos="469900" algn="l"/>
              </a:tabLst>
            </a:pPr>
            <a:r>
              <a:rPr sz="2400" spc="-5" dirty="0">
                <a:latin typeface="Arial"/>
                <a:cs typeface="Arial"/>
              </a:rPr>
              <a:t>SCBA</a:t>
            </a:r>
            <a:r>
              <a:rPr sz="2400" dirty="0">
                <a:latin typeface="Arial"/>
                <a:cs typeface="Arial"/>
              </a:rPr>
              <a:t>s</a:t>
            </a:r>
            <a:r>
              <a:rPr sz="2400" spc="1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e</a:t>
            </a:r>
            <a:r>
              <a:rPr sz="2400" dirty="0">
                <a:latin typeface="Arial"/>
                <a:cs typeface="Arial"/>
              </a:rPr>
              <a:t>r</a:t>
            </a:r>
            <a:r>
              <a:rPr sz="2400" spc="-5" dirty="0">
                <a:latin typeface="Arial"/>
                <a:cs typeface="Arial"/>
              </a:rPr>
              <a:t>gen</a:t>
            </a:r>
            <a:r>
              <a:rPr sz="2400" dirty="0">
                <a:latin typeface="Arial"/>
                <a:cs typeface="Arial"/>
              </a:rPr>
              <a:t>cy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spc="5" dirty="0">
                <a:latin typeface="Arial"/>
                <a:cs typeface="Arial"/>
              </a:rPr>
              <a:t>r</a:t>
            </a:r>
            <a:r>
              <a:rPr sz="2400" dirty="0">
                <a:latin typeface="Arial"/>
                <a:cs typeface="Arial"/>
              </a:rPr>
              <a:t>s 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be 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m</a:t>
            </a:r>
            <a:r>
              <a:rPr sz="2400" spc="-5" dirty="0">
                <a:latin typeface="Arial"/>
                <a:cs typeface="Arial"/>
              </a:rPr>
              <a:t>on</a:t>
            </a:r>
            <a:r>
              <a:rPr sz="2400" dirty="0">
                <a:latin typeface="Arial"/>
                <a:cs typeface="Arial"/>
              </a:rPr>
              <a:t>t</a:t>
            </a:r>
            <a:r>
              <a:rPr sz="2400" spc="-5" dirty="0">
                <a:latin typeface="Arial"/>
                <a:cs typeface="Arial"/>
              </a:rPr>
              <a:t>hl</a:t>
            </a:r>
            <a:r>
              <a:rPr sz="2400" dirty="0">
                <a:latin typeface="Arial"/>
                <a:cs typeface="Arial"/>
              </a:rPr>
              <a:t>y</a:t>
            </a:r>
            <a:r>
              <a:rPr sz="2400" spc="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c</a:t>
            </a:r>
            <a:r>
              <a:rPr sz="2400" spc="-5" dirty="0">
                <a:latin typeface="Arial"/>
                <a:cs typeface="Arial"/>
              </a:rPr>
              <a:t>he</a:t>
            </a:r>
            <a:r>
              <a:rPr sz="2400" dirty="0">
                <a:latin typeface="Arial"/>
                <a:cs typeface="Arial"/>
              </a:rPr>
              <a:t>ck</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oper </a:t>
            </a:r>
            <a:r>
              <a:rPr sz="2400" dirty="0">
                <a:latin typeface="Arial"/>
                <a:cs typeface="Arial"/>
              </a:rPr>
              <a:t>f</a:t>
            </a:r>
            <a:r>
              <a:rPr sz="2400" spc="-5" dirty="0">
                <a:latin typeface="Arial"/>
                <a:cs typeface="Arial"/>
              </a:rPr>
              <a:t>un</a:t>
            </a:r>
            <a:r>
              <a:rPr sz="2400" dirty="0">
                <a:latin typeface="Arial"/>
                <a:cs typeface="Arial"/>
              </a:rPr>
              <a:t>ct</a:t>
            </a:r>
            <a:r>
              <a:rPr sz="2400" spc="-5" dirty="0">
                <a:latin typeface="Arial"/>
                <a:cs typeface="Arial"/>
              </a:rPr>
              <a:t>ionin</a:t>
            </a:r>
            <a:r>
              <a:rPr sz="2400" dirty="0">
                <a:latin typeface="Arial"/>
                <a:cs typeface="Arial"/>
              </a:rPr>
              <a:t>g</a:t>
            </a:r>
            <a:r>
              <a:rPr sz="2400" spc="10" dirty="0">
                <a:latin typeface="Arial"/>
                <a:cs typeface="Arial"/>
              </a:rPr>
              <a:t> </a:t>
            </a:r>
            <a:r>
              <a:rPr sz="2400" spc="-5" dirty="0">
                <a:latin typeface="Arial"/>
                <a:cs typeface="Arial"/>
              </a:rPr>
              <a:t>be</a:t>
            </a:r>
            <a:r>
              <a:rPr sz="2400" dirty="0">
                <a:latin typeface="Arial"/>
                <a:cs typeface="Arial"/>
              </a:rPr>
              <a:t>f</a:t>
            </a:r>
            <a:r>
              <a:rPr sz="2400" spc="-5" dirty="0">
                <a:latin typeface="Arial"/>
                <a:cs typeface="Arial"/>
              </a:rPr>
              <a:t>o</a:t>
            </a:r>
            <a:r>
              <a:rPr sz="2400" dirty="0">
                <a:latin typeface="Arial"/>
                <a:cs typeface="Arial"/>
              </a:rPr>
              <a:t>re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a</a:t>
            </a:r>
            <a:r>
              <a:rPr sz="2400" dirty="0">
                <a:latin typeface="Arial"/>
                <a:cs typeface="Arial"/>
              </a:rPr>
              <a:t>ft</a:t>
            </a:r>
            <a:r>
              <a:rPr sz="2400" spc="-5" dirty="0">
                <a:latin typeface="Arial"/>
                <a:cs typeface="Arial"/>
              </a:rPr>
              <a:t>e</a:t>
            </a:r>
            <a:r>
              <a:rPr sz="2400" dirty="0">
                <a:latin typeface="Arial"/>
                <a:cs typeface="Arial"/>
              </a:rPr>
              <a:t>r</a:t>
            </a:r>
            <a:r>
              <a:rPr sz="2400" spc="-15" dirty="0">
                <a:latin typeface="Arial"/>
                <a:cs typeface="Arial"/>
              </a:rPr>
              <a:t> </a:t>
            </a:r>
            <a:r>
              <a:rPr sz="2400" spc="-5" dirty="0">
                <a:latin typeface="Arial"/>
                <a:cs typeface="Arial"/>
              </a:rPr>
              <a:t>ea</a:t>
            </a:r>
            <a:r>
              <a:rPr sz="2400" dirty="0">
                <a:latin typeface="Arial"/>
                <a:cs typeface="Arial"/>
              </a:rPr>
              <a:t>ch</a:t>
            </a:r>
            <a:r>
              <a:rPr sz="2400" spc="10" dirty="0">
                <a:latin typeface="Arial"/>
                <a:cs typeface="Arial"/>
              </a:rPr>
              <a:t> </a:t>
            </a:r>
            <a:r>
              <a:rPr sz="2400" spc="-5" dirty="0">
                <a:latin typeface="Arial"/>
                <a:cs typeface="Arial"/>
              </a:rPr>
              <a:t>u</a:t>
            </a:r>
            <a:r>
              <a:rPr sz="2400" dirty="0">
                <a:latin typeface="Arial"/>
                <a:cs typeface="Arial"/>
              </a:rPr>
              <a:t>se</a:t>
            </a:r>
            <a:endParaRPr sz="2400">
              <a:latin typeface="Arial"/>
              <a:cs typeface="Arial"/>
            </a:endParaRPr>
          </a:p>
          <a:p>
            <a:pPr marL="469900" marR="5080" indent="-457200">
              <a:lnSpc>
                <a:spcPct val="100000"/>
              </a:lnSpc>
              <a:buClr>
                <a:srgbClr val="0070C0"/>
              </a:buClr>
              <a:buFont typeface="Wingdings"/>
              <a:buChar char=""/>
              <a:tabLst>
                <a:tab pos="469900" algn="l"/>
              </a:tabLst>
            </a:pPr>
            <a:r>
              <a:rPr sz="2400" spc="-5" dirty="0">
                <a:latin typeface="Arial"/>
                <a:cs typeface="Arial"/>
              </a:rPr>
              <a:t>E</a:t>
            </a:r>
            <a:r>
              <a:rPr sz="2400" dirty="0">
                <a:latin typeface="Arial"/>
                <a:cs typeface="Arial"/>
              </a:rPr>
              <a:t>m</a:t>
            </a:r>
            <a:r>
              <a:rPr sz="2400" spc="-5" dirty="0">
                <a:latin typeface="Arial"/>
                <a:cs typeface="Arial"/>
              </a:rPr>
              <a:t>e</a:t>
            </a:r>
            <a:r>
              <a:rPr sz="2400" dirty="0">
                <a:latin typeface="Arial"/>
                <a:cs typeface="Arial"/>
              </a:rPr>
              <a:t>r</a:t>
            </a:r>
            <a:r>
              <a:rPr sz="2400" spc="-5" dirty="0">
                <a:latin typeface="Arial"/>
                <a:cs typeface="Arial"/>
              </a:rPr>
              <a:t>gen</a:t>
            </a:r>
            <a:r>
              <a:rPr sz="2400" dirty="0">
                <a:latin typeface="Arial"/>
                <a:cs typeface="Arial"/>
              </a:rPr>
              <a:t>cy</a:t>
            </a:r>
            <a:r>
              <a:rPr sz="2400" spc="15" dirty="0">
                <a:latin typeface="Arial"/>
                <a:cs typeface="Arial"/>
              </a:rPr>
              <a:t> </a:t>
            </a:r>
            <a:r>
              <a:rPr sz="2400" spc="-5" dirty="0">
                <a:latin typeface="Arial"/>
                <a:cs typeface="Arial"/>
              </a:rPr>
              <a:t>e</a:t>
            </a:r>
            <a:r>
              <a:rPr sz="2400" dirty="0">
                <a:latin typeface="Arial"/>
                <a:cs typeface="Arial"/>
              </a:rPr>
              <a:t>sc</a:t>
            </a:r>
            <a:r>
              <a:rPr sz="2400" spc="-5" dirty="0">
                <a:latin typeface="Arial"/>
                <a:cs typeface="Arial"/>
              </a:rPr>
              <a:t>ape</a:t>
            </a:r>
            <a:r>
              <a:rPr sz="2400" dirty="0">
                <a:latin typeface="Arial"/>
                <a:cs typeface="Arial"/>
              </a:rPr>
              <a:t>-</a:t>
            </a:r>
            <a:r>
              <a:rPr sz="2400" spc="-5" dirty="0">
                <a:latin typeface="Arial"/>
                <a:cs typeface="Arial"/>
              </a:rPr>
              <a:t>onl</a:t>
            </a:r>
            <a:r>
              <a:rPr sz="2400" dirty="0">
                <a:latin typeface="Arial"/>
                <a:cs typeface="Arial"/>
              </a:rPr>
              <a:t>y</a:t>
            </a:r>
            <a:r>
              <a:rPr sz="2400" spc="2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 </a:t>
            </a:r>
            <a:r>
              <a:rPr sz="2400" spc="-5" dirty="0">
                <a:latin typeface="Arial"/>
                <a:cs typeface="Arial"/>
              </a:rPr>
              <a:t>a</a:t>
            </a:r>
            <a:r>
              <a:rPr sz="2400" dirty="0">
                <a:latin typeface="Arial"/>
                <a:cs typeface="Arial"/>
              </a:rPr>
              <a:t>re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ed be</a:t>
            </a:r>
            <a:r>
              <a:rPr sz="2400" dirty="0">
                <a:latin typeface="Arial"/>
                <a:cs typeface="Arial"/>
              </a:rPr>
              <a:t>f</a:t>
            </a:r>
            <a:r>
              <a:rPr sz="2400" spc="-5" dirty="0">
                <a:latin typeface="Arial"/>
                <a:cs typeface="Arial"/>
              </a:rPr>
              <a:t>o</a:t>
            </a:r>
            <a:r>
              <a:rPr sz="2400" dirty="0">
                <a:latin typeface="Arial"/>
                <a:cs typeface="Arial"/>
              </a:rPr>
              <a:t>re </a:t>
            </a:r>
            <a:r>
              <a:rPr sz="2400" spc="-5" dirty="0">
                <a:latin typeface="Arial"/>
                <a:cs typeface="Arial"/>
              </a:rPr>
              <a:t>bein</a:t>
            </a:r>
            <a:r>
              <a:rPr sz="2400" dirty="0">
                <a:latin typeface="Arial"/>
                <a:cs typeface="Arial"/>
              </a:rPr>
              <a:t>g</a:t>
            </a:r>
            <a:r>
              <a:rPr sz="2400" spc="25" dirty="0">
                <a:latin typeface="Arial"/>
                <a:cs typeface="Arial"/>
              </a:rPr>
              <a:t> </a:t>
            </a:r>
            <a:r>
              <a:rPr sz="2400" dirty="0">
                <a:latin typeface="Arial"/>
                <a:cs typeface="Arial"/>
              </a:rPr>
              <a:t>c</a:t>
            </a:r>
            <a:r>
              <a:rPr sz="2400" spc="-5" dirty="0">
                <a:latin typeface="Arial"/>
                <a:cs typeface="Arial"/>
              </a:rPr>
              <a:t>a</a:t>
            </a:r>
            <a:r>
              <a:rPr sz="2400" dirty="0">
                <a:latin typeface="Arial"/>
                <a:cs typeface="Arial"/>
              </a:rPr>
              <a:t>rr</a:t>
            </a:r>
            <a:r>
              <a:rPr sz="2400" spc="-5" dirty="0">
                <a:latin typeface="Arial"/>
                <a:cs typeface="Arial"/>
              </a:rPr>
              <a:t>ie</a:t>
            </a:r>
            <a:r>
              <a:rPr sz="2400" dirty="0">
                <a:latin typeface="Arial"/>
                <a:cs typeface="Arial"/>
              </a:rPr>
              <a:t>d </a:t>
            </a:r>
            <a:r>
              <a:rPr sz="2400" spc="-5" dirty="0">
                <a:latin typeface="Arial"/>
                <a:cs typeface="Arial"/>
              </a:rPr>
              <a:t>in</a:t>
            </a:r>
            <a:r>
              <a:rPr sz="2400" dirty="0">
                <a:latin typeface="Arial"/>
                <a:cs typeface="Arial"/>
              </a:rPr>
              <a:t>to</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wo</a:t>
            </a:r>
            <a:r>
              <a:rPr sz="2400" dirty="0">
                <a:latin typeface="Arial"/>
                <a:cs typeface="Arial"/>
              </a:rPr>
              <a:t>rk</a:t>
            </a:r>
            <a:r>
              <a:rPr sz="2400" spc="-5" dirty="0">
                <a:latin typeface="Arial"/>
                <a:cs typeface="Arial"/>
              </a:rPr>
              <a:t>pla</a:t>
            </a:r>
            <a:r>
              <a:rPr sz="2400" dirty="0">
                <a:latin typeface="Arial"/>
                <a:cs typeface="Arial"/>
              </a:rPr>
              <a:t>ce</a:t>
            </a:r>
            <a:r>
              <a:rPr sz="2400" spc="2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u</a:t>
            </a:r>
            <a:r>
              <a:rPr sz="2400" dirty="0">
                <a:latin typeface="Arial"/>
                <a:cs typeface="Arial"/>
              </a:rPr>
              <a:t>s</a:t>
            </a:r>
            <a:r>
              <a:rPr sz="2400" spc="-5" dirty="0">
                <a:latin typeface="Arial"/>
                <a:cs typeface="Arial"/>
              </a:rPr>
              <a:t>e”</a:t>
            </a:r>
            <a:endParaRPr sz="240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36</a:t>
            </a:fld>
            <a:endParaRPr dirty="0"/>
          </a:p>
        </p:txBody>
      </p:sp>
      <p:sp>
        <p:nvSpPr>
          <p:cNvPr id="4" name="object 4"/>
          <p:cNvSpPr txBox="1"/>
          <p:nvPr/>
        </p:nvSpPr>
        <p:spPr>
          <a:xfrm>
            <a:off x="535924" y="1010848"/>
            <a:ext cx="6814184" cy="313817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2045"/>
              </a:spcBef>
            </a:pPr>
            <a:r>
              <a:rPr sz="2400" b="1" dirty="0">
                <a:solidFill>
                  <a:srgbClr val="0070C0"/>
                </a:solidFill>
                <a:latin typeface="Arial"/>
                <a:cs typeface="Arial"/>
              </a:rPr>
              <a:t>I</a:t>
            </a:r>
            <a:r>
              <a:rPr sz="2400" b="1" spc="-5" dirty="0">
                <a:solidFill>
                  <a:srgbClr val="0070C0"/>
                </a:solidFill>
                <a:latin typeface="Arial"/>
                <a:cs typeface="Arial"/>
              </a:rPr>
              <a:t>nspec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r>
              <a:rPr sz="2400" b="1" dirty="0">
                <a:solidFill>
                  <a:srgbClr val="0070C0"/>
                </a:solidFill>
                <a:latin typeface="Arial"/>
                <a:cs typeface="Arial"/>
              </a:rPr>
              <a:t>s</a:t>
            </a:r>
            <a:r>
              <a:rPr sz="2400" b="1" spc="-10" dirty="0">
                <a:solidFill>
                  <a:srgbClr val="0070C0"/>
                </a:solidFill>
                <a:latin typeface="Arial"/>
                <a:cs typeface="Arial"/>
              </a:rPr>
              <a:t> </a:t>
            </a:r>
            <a:r>
              <a:rPr sz="2400" b="1" spc="-5" dirty="0">
                <a:solidFill>
                  <a:srgbClr val="0070C0"/>
                </a:solidFill>
                <a:latin typeface="Arial"/>
                <a:cs typeface="Arial"/>
              </a:rPr>
              <a:t>shou</a:t>
            </a:r>
            <a:r>
              <a:rPr sz="2400" b="1" dirty="0">
                <a:solidFill>
                  <a:srgbClr val="0070C0"/>
                </a:solidFill>
                <a:latin typeface="Arial"/>
                <a:cs typeface="Arial"/>
              </a:rPr>
              <a:t>ld</a:t>
            </a:r>
            <a:r>
              <a:rPr sz="2400" b="1" spc="-25" dirty="0">
                <a:solidFill>
                  <a:srgbClr val="0070C0"/>
                </a:solidFill>
                <a:latin typeface="Arial"/>
                <a:cs typeface="Arial"/>
              </a:rPr>
              <a:t> </a:t>
            </a:r>
            <a:r>
              <a:rPr sz="2400" b="1" dirty="0">
                <a:solidFill>
                  <a:srgbClr val="0070C0"/>
                </a:solidFill>
                <a:latin typeface="Arial"/>
                <a:cs typeface="Arial"/>
              </a:rPr>
              <a:t>i</a:t>
            </a:r>
            <a:r>
              <a:rPr sz="2400" b="1" spc="-5" dirty="0">
                <a:solidFill>
                  <a:srgbClr val="0070C0"/>
                </a:solidFill>
                <a:latin typeface="Arial"/>
                <a:cs typeface="Arial"/>
              </a:rPr>
              <a:t>nc</a:t>
            </a:r>
            <a:r>
              <a:rPr sz="2400" b="1" dirty="0">
                <a:solidFill>
                  <a:srgbClr val="0070C0"/>
                </a:solidFill>
                <a:latin typeface="Arial"/>
                <a:cs typeface="Arial"/>
              </a:rPr>
              <a:t>l</a:t>
            </a:r>
            <a:r>
              <a:rPr sz="2400" b="1" spc="-5" dirty="0">
                <a:solidFill>
                  <a:srgbClr val="0070C0"/>
                </a:solidFill>
                <a:latin typeface="Arial"/>
                <a:cs typeface="Arial"/>
              </a:rPr>
              <a:t>ude</a:t>
            </a:r>
            <a:endParaRPr sz="2400">
              <a:latin typeface="Arial"/>
              <a:cs typeface="Arial"/>
            </a:endParaRPr>
          </a:p>
          <a:p>
            <a:pPr>
              <a:lnSpc>
                <a:spcPct val="100000"/>
              </a:lnSpc>
              <a:spcBef>
                <a:spcPts val="5"/>
              </a:spcBef>
            </a:pPr>
            <a:endParaRPr sz="2500">
              <a:latin typeface="Times New Roman"/>
              <a:cs typeface="Times New Roman"/>
            </a:endParaRPr>
          </a:p>
          <a:p>
            <a:pPr marL="395605" indent="-342900">
              <a:lnSpc>
                <a:spcPct val="100000"/>
              </a:lnSpc>
              <a:buClr>
                <a:srgbClr val="0070C0"/>
              </a:buClr>
              <a:buFont typeface="Wingdings"/>
              <a:buChar char=""/>
              <a:tabLst>
                <a:tab pos="396240" algn="l"/>
              </a:tabLst>
            </a:pPr>
            <a:r>
              <a:rPr sz="2400" dirty="0">
                <a:latin typeface="Arial"/>
                <a:cs typeface="Arial"/>
              </a:rPr>
              <a:t>“</a:t>
            </a:r>
            <a:r>
              <a:rPr sz="2400" spc="-5" dirty="0">
                <a:latin typeface="Arial"/>
                <a:cs typeface="Arial"/>
              </a:rPr>
              <a:t>Che</a:t>
            </a:r>
            <a:r>
              <a:rPr sz="2400" dirty="0">
                <a:latin typeface="Arial"/>
                <a:cs typeface="Arial"/>
              </a:rPr>
              <a:t>ck</a:t>
            </a:r>
            <a:r>
              <a:rPr sz="2400" spc="15" dirty="0">
                <a:latin typeface="Arial"/>
                <a:cs typeface="Arial"/>
              </a:rPr>
              <a:t> </a:t>
            </a:r>
            <a:r>
              <a:rPr sz="2400" spc="-5" dirty="0">
                <a:latin typeface="Arial"/>
                <a:cs typeface="Arial"/>
              </a:rPr>
              <a:t>o</a:t>
            </a:r>
            <a:r>
              <a:rPr sz="2400" dirty="0">
                <a:latin typeface="Arial"/>
                <a:cs typeface="Arial"/>
              </a:rPr>
              <a:t>f</a:t>
            </a:r>
            <a:r>
              <a:rPr sz="2400" spc="-1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a:t>
            </a:r>
            <a:r>
              <a:rPr sz="2400" spc="20" dirty="0">
                <a:latin typeface="Arial"/>
                <a:cs typeface="Arial"/>
              </a:rPr>
              <a:t> </a:t>
            </a:r>
            <a:r>
              <a:rPr sz="2400" dirty="0">
                <a:latin typeface="Arial"/>
                <a:cs typeface="Arial"/>
              </a:rPr>
              <a:t>f</a:t>
            </a:r>
            <a:r>
              <a:rPr sz="2400" spc="-5" dirty="0">
                <a:latin typeface="Arial"/>
                <a:cs typeface="Arial"/>
              </a:rPr>
              <a:t>un</a:t>
            </a:r>
            <a:r>
              <a:rPr sz="2400" dirty="0">
                <a:latin typeface="Arial"/>
                <a:cs typeface="Arial"/>
              </a:rPr>
              <a:t>ct</a:t>
            </a:r>
            <a:r>
              <a:rPr sz="2400" spc="-5" dirty="0">
                <a:latin typeface="Arial"/>
                <a:cs typeface="Arial"/>
              </a:rPr>
              <a:t>ion</a:t>
            </a:r>
            <a:endParaRPr sz="2400">
              <a:latin typeface="Arial"/>
              <a:cs typeface="Arial"/>
            </a:endParaRPr>
          </a:p>
          <a:p>
            <a:pPr marL="395605" indent="-342900">
              <a:lnSpc>
                <a:spcPct val="100000"/>
              </a:lnSpc>
              <a:buClr>
                <a:srgbClr val="0070C0"/>
              </a:buClr>
              <a:buFont typeface="Wingdings"/>
              <a:buChar char=""/>
              <a:tabLst>
                <a:tab pos="396240" algn="l"/>
              </a:tabLst>
            </a:pPr>
            <a:r>
              <a:rPr sz="2400" spc="-5" dirty="0">
                <a:latin typeface="Arial"/>
                <a:cs typeface="Arial"/>
              </a:rPr>
              <a:t>Tigh</a:t>
            </a:r>
            <a:r>
              <a:rPr sz="2400" dirty="0">
                <a:latin typeface="Arial"/>
                <a:cs typeface="Arial"/>
              </a:rPr>
              <a:t>t</a:t>
            </a:r>
            <a:r>
              <a:rPr sz="2400" spc="-5" dirty="0">
                <a:latin typeface="Arial"/>
                <a:cs typeface="Arial"/>
              </a:rPr>
              <a:t>ne</a:t>
            </a:r>
            <a:r>
              <a:rPr sz="2400" dirty="0">
                <a:latin typeface="Arial"/>
                <a:cs typeface="Arial"/>
              </a:rPr>
              <a:t>ss</a:t>
            </a:r>
            <a:r>
              <a:rPr sz="2400" spc="1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c</a:t>
            </a:r>
            <a:r>
              <a:rPr sz="2400" spc="-5" dirty="0">
                <a:latin typeface="Arial"/>
                <a:cs typeface="Arial"/>
              </a:rPr>
              <a:t>onne</a:t>
            </a:r>
            <a:r>
              <a:rPr sz="2400" dirty="0">
                <a:latin typeface="Arial"/>
                <a:cs typeface="Arial"/>
              </a:rPr>
              <a:t>ct</a:t>
            </a:r>
            <a:r>
              <a:rPr sz="2400" spc="-5" dirty="0">
                <a:latin typeface="Arial"/>
                <a:cs typeface="Arial"/>
              </a:rPr>
              <a:t>ions</a:t>
            </a:r>
            <a:endParaRPr sz="2400">
              <a:latin typeface="Arial"/>
              <a:cs typeface="Arial"/>
            </a:endParaRPr>
          </a:p>
          <a:p>
            <a:pPr marL="395605" marR="5080" indent="-342900">
              <a:lnSpc>
                <a:spcPct val="100000"/>
              </a:lnSpc>
              <a:buClr>
                <a:srgbClr val="0070C0"/>
              </a:buClr>
              <a:buFont typeface="Wingdings"/>
              <a:buChar char=""/>
              <a:tabLst>
                <a:tab pos="396240" algn="l"/>
              </a:tabLst>
            </a:pPr>
            <a:r>
              <a:rPr sz="2400" spc="-5" dirty="0">
                <a:latin typeface="Arial"/>
                <a:cs typeface="Arial"/>
              </a:rPr>
              <a:t>Condi</a:t>
            </a:r>
            <a:r>
              <a:rPr sz="2400" dirty="0">
                <a:latin typeface="Arial"/>
                <a:cs typeface="Arial"/>
              </a:rPr>
              <a:t>t</a:t>
            </a:r>
            <a:r>
              <a:rPr sz="2400" spc="-5" dirty="0">
                <a:latin typeface="Arial"/>
                <a:cs typeface="Arial"/>
              </a:rPr>
              <a:t>io</a:t>
            </a:r>
            <a:r>
              <a:rPr sz="2400" dirty="0">
                <a:latin typeface="Arial"/>
                <a:cs typeface="Arial"/>
              </a:rPr>
              <a:t>n</a:t>
            </a:r>
            <a:r>
              <a:rPr sz="2400" spc="3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a</a:t>
            </a:r>
            <a:r>
              <a:rPr sz="2400" dirty="0">
                <a:latin typeface="Arial"/>
                <a:cs typeface="Arial"/>
              </a:rPr>
              <a:t>c</a:t>
            </a:r>
            <a:r>
              <a:rPr sz="2400" spc="-5" dirty="0">
                <a:latin typeface="Arial"/>
                <a:cs typeface="Arial"/>
              </a:rPr>
              <a:t>epie</a:t>
            </a:r>
            <a:r>
              <a:rPr sz="2400" dirty="0">
                <a:latin typeface="Arial"/>
                <a:cs typeface="Arial"/>
              </a:rPr>
              <a:t>c</a:t>
            </a:r>
            <a:r>
              <a:rPr sz="2400" spc="-5" dirty="0">
                <a:latin typeface="Arial"/>
                <a:cs typeface="Arial"/>
              </a:rPr>
              <a:t>e</a:t>
            </a:r>
            <a:r>
              <a:rPr sz="2400" dirty="0">
                <a:latin typeface="Arial"/>
                <a:cs typeface="Arial"/>
              </a:rPr>
              <a:t>,</a:t>
            </a:r>
            <a:r>
              <a:rPr sz="2400" spc="20" dirty="0">
                <a:latin typeface="Arial"/>
                <a:cs typeface="Arial"/>
              </a:rPr>
              <a:t> </a:t>
            </a:r>
            <a:r>
              <a:rPr sz="2400" spc="-5" dirty="0">
                <a:latin typeface="Arial"/>
                <a:cs typeface="Arial"/>
              </a:rPr>
              <a:t>hea</a:t>
            </a:r>
            <a:r>
              <a:rPr sz="2400" dirty="0">
                <a:latin typeface="Arial"/>
                <a:cs typeface="Arial"/>
              </a:rPr>
              <a:t>d</a:t>
            </a:r>
            <a:r>
              <a:rPr sz="2400" spc="10" dirty="0">
                <a:latin typeface="Arial"/>
                <a:cs typeface="Arial"/>
              </a:rPr>
              <a:t> </a:t>
            </a:r>
            <a:r>
              <a:rPr sz="2400" dirty="0">
                <a:latin typeface="Arial"/>
                <a:cs typeface="Arial"/>
              </a:rPr>
              <a:t>str</a:t>
            </a:r>
            <a:r>
              <a:rPr sz="2400" spc="-5" dirty="0">
                <a:latin typeface="Arial"/>
                <a:cs typeface="Arial"/>
              </a:rPr>
              <a:t>ap</a:t>
            </a:r>
            <a:r>
              <a:rPr sz="2400" dirty="0">
                <a:latin typeface="Arial"/>
                <a:cs typeface="Arial"/>
              </a:rPr>
              <a:t>s,</a:t>
            </a:r>
            <a:r>
              <a:rPr sz="2400" spc="-15" dirty="0">
                <a:latin typeface="Arial"/>
                <a:cs typeface="Arial"/>
              </a:rPr>
              <a:t> </a:t>
            </a:r>
            <a:r>
              <a:rPr sz="2400" dirty="0">
                <a:latin typeface="Arial"/>
                <a:cs typeface="Arial"/>
              </a:rPr>
              <a:t>v</a:t>
            </a:r>
            <a:r>
              <a:rPr sz="2400" spc="-5" dirty="0">
                <a:latin typeface="Arial"/>
                <a:cs typeface="Arial"/>
              </a:rPr>
              <a:t>al</a:t>
            </a:r>
            <a:r>
              <a:rPr sz="2400" dirty="0">
                <a:latin typeface="Arial"/>
                <a:cs typeface="Arial"/>
              </a:rPr>
              <a:t>v</a:t>
            </a:r>
            <a:r>
              <a:rPr sz="2400" spc="-5" dirty="0">
                <a:latin typeface="Arial"/>
                <a:cs typeface="Arial"/>
              </a:rPr>
              <a:t>e</a:t>
            </a:r>
            <a:r>
              <a:rPr sz="2400" dirty="0">
                <a:latin typeface="Arial"/>
                <a:cs typeface="Arial"/>
              </a:rPr>
              <a:t>s, c</a:t>
            </a:r>
            <a:r>
              <a:rPr sz="2400" spc="-5" dirty="0">
                <a:latin typeface="Arial"/>
                <a:cs typeface="Arial"/>
              </a:rPr>
              <a:t>a</a:t>
            </a:r>
            <a:r>
              <a:rPr sz="2400" dirty="0">
                <a:latin typeface="Arial"/>
                <a:cs typeface="Arial"/>
              </a:rPr>
              <a:t>rtr</a:t>
            </a:r>
            <a:r>
              <a:rPr sz="2400" spc="-5" dirty="0">
                <a:latin typeface="Arial"/>
                <a:cs typeface="Arial"/>
              </a:rPr>
              <a:t>idge</a:t>
            </a:r>
            <a:r>
              <a:rPr sz="2400" dirty="0">
                <a:latin typeface="Arial"/>
                <a:cs typeface="Arial"/>
              </a:rPr>
              <a:t>s,</a:t>
            </a:r>
            <a:r>
              <a:rPr sz="2400" spc="5"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o</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a:t>
            </a:r>
            <a:r>
              <a:rPr sz="2400" spc="-5" dirty="0">
                <a:latin typeface="Arial"/>
                <a:cs typeface="Arial"/>
              </a:rPr>
              <a:t>pa</a:t>
            </a:r>
            <a:r>
              <a:rPr sz="2400" dirty="0">
                <a:latin typeface="Arial"/>
                <a:cs typeface="Arial"/>
              </a:rPr>
              <a:t>rts</a:t>
            </a:r>
            <a:endParaRPr sz="2400">
              <a:latin typeface="Arial"/>
              <a:cs typeface="Arial"/>
            </a:endParaRPr>
          </a:p>
          <a:p>
            <a:pPr marL="395605" indent="-342900">
              <a:lnSpc>
                <a:spcPct val="100000"/>
              </a:lnSpc>
              <a:buClr>
                <a:srgbClr val="0070C0"/>
              </a:buClr>
              <a:buFont typeface="Wingdings"/>
              <a:buChar char=""/>
              <a:tabLst>
                <a:tab pos="396240" algn="l"/>
              </a:tabLst>
            </a:pPr>
            <a:r>
              <a:rPr sz="2400" spc="-5" dirty="0">
                <a:latin typeface="Arial"/>
                <a:cs typeface="Arial"/>
              </a:rPr>
              <a:t>Condi</a:t>
            </a:r>
            <a:r>
              <a:rPr sz="2400" dirty="0">
                <a:latin typeface="Arial"/>
                <a:cs typeface="Arial"/>
              </a:rPr>
              <a:t>t</a:t>
            </a:r>
            <a:r>
              <a:rPr sz="2400" spc="-5" dirty="0">
                <a:latin typeface="Arial"/>
                <a:cs typeface="Arial"/>
              </a:rPr>
              <a:t>io</a:t>
            </a:r>
            <a:r>
              <a:rPr sz="2400" dirty="0">
                <a:latin typeface="Arial"/>
                <a:cs typeface="Arial"/>
              </a:rPr>
              <a:t>n</a:t>
            </a:r>
            <a:r>
              <a:rPr sz="2400" spc="3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ela</a:t>
            </a:r>
            <a:r>
              <a:rPr sz="2400" dirty="0">
                <a:latin typeface="Arial"/>
                <a:cs typeface="Arial"/>
              </a:rPr>
              <a:t>s</a:t>
            </a:r>
            <a:r>
              <a:rPr sz="2400" spc="5" dirty="0">
                <a:latin typeface="Arial"/>
                <a:cs typeface="Arial"/>
              </a:rPr>
              <a:t>t</a:t>
            </a:r>
            <a:r>
              <a:rPr sz="2400" spc="-5" dirty="0">
                <a:latin typeface="Arial"/>
                <a:cs typeface="Arial"/>
              </a:rPr>
              <a:t>o</a:t>
            </a:r>
            <a:r>
              <a:rPr sz="2400" dirty="0">
                <a:latin typeface="Arial"/>
                <a:cs typeface="Arial"/>
              </a:rPr>
              <a:t>m</a:t>
            </a:r>
            <a:r>
              <a:rPr sz="2400" spc="-5" dirty="0">
                <a:latin typeface="Arial"/>
                <a:cs typeface="Arial"/>
              </a:rPr>
              <a:t>e</a:t>
            </a:r>
            <a:r>
              <a:rPr sz="2400" dirty="0">
                <a:latin typeface="Arial"/>
                <a:cs typeface="Arial"/>
              </a:rPr>
              <a:t>r</a:t>
            </a:r>
            <a:r>
              <a:rPr sz="2400" spc="-5" dirty="0">
                <a:latin typeface="Arial"/>
                <a:cs typeface="Arial"/>
              </a:rPr>
              <a:t>i</a:t>
            </a:r>
            <a:r>
              <a:rPr sz="2400" dirty="0">
                <a:latin typeface="Arial"/>
                <a:cs typeface="Arial"/>
              </a:rPr>
              <a:t>c</a:t>
            </a:r>
            <a:r>
              <a:rPr sz="2400" spc="15" dirty="0">
                <a:latin typeface="Arial"/>
                <a:cs typeface="Arial"/>
              </a:rPr>
              <a:t> </a:t>
            </a:r>
            <a:r>
              <a:rPr sz="2400" spc="-5" dirty="0">
                <a:latin typeface="Arial"/>
                <a:cs typeface="Arial"/>
              </a:rPr>
              <a:t>pa</a:t>
            </a:r>
            <a:r>
              <a:rPr sz="2400" dirty="0">
                <a:latin typeface="Arial"/>
                <a:cs typeface="Arial"/>
              </a:rPr>
              <a:t>rts”</a:t>
            </a:r>
            <a:endParaRPr sz="240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37</a:t>
            </a:fld>
            <a:endParaRPr dirty="0"/>
          </a:p>
        </p:txBody>
      </p:sp>
      <p:sp>
        <p:nvSpPr>
          <p:cNvPr id="4" name="object 4"/>
          <p:cNvSpPr txBox="1"/>
          <p:nvPr/>
        </p:nvSpPr>
        <p:spPr>
          <a:xfrm>
            <a:off x="535924" y="1010848"/>
            <a:ext cx="7206615" cy="4268470"/>
          </a:xfrm>
          <a:prstGeom prst="rect">
            <a:avLst/>
          </a:prstGeom>
        </p:spPr>
        <p:txBody>
          <a:bodyPr vert="horz" wrap="square" lIns="0" tIns="0" rIns="0" bIns="0" rtlCol="0">
            <a:spAutoFit/>
          </a:bodyPr>
          <a:lstStyle/>
          <a:p>
            <a:pPr marL="52705" marR="5866765" indent="-40640">
              <a:lnSpc>
                <a:spcPts val="519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 </a:t>
            </a:r>
            <a:r>
              <a:rPr sz="2400" b="1" spc="-5" dirty="0">
                <a:solidFill>
                  <a:srgbClr val="0070C0"/>
                </a:solidFill>
                <a:latin typeface="Arial"/>
                <a:cs typeface="Arial"/>
              </a:rPr>
              <a:t>Repa</a:t>
            </a:r>
            <a:r>
              <a:rPr sz="2400" b="1" dirty="0">
                <a:solidFill>
                  <a:srgbClr val="0070C0"/>
                </a:solidFill>
                <a:latin typeface="Arial"/>
                <a:cs typeface="Arial"/>
              </a:rPr>
              <a:t>irs</a:t>
            </a:r>
            <a:endParaRPr sz="2400">
              <a:latin typeface="Arial"/>
              <a:cs typeface="Arial"/>
            </a:endParaRPr>
          </a:p>
          <a:p>
            <a:pPr>
              <a:lnSpc>
                <a:spcPct val="100000"/>
              </a:lnSpc>
              <a:spcBef>
                <a:spcPts val="23"/>
              </a:spcBef>
            </a:pPr>
            <a:endParaRPr sz="2000">
              <a:latin typeface="Times New Roman"/>
              <a:cs typeface="Times New Roman"/>
            </a:endParaRPr>
          </a:p>
          <a:p>
            <a:pPr marL="473709" marR="122555" indent="-421005">
              <a:lnSpc>
                <a:spcPct val="100000"/>
              </a:lnSpc>
              <a:buClr>
                <a:srgbClr val="0070C0"/>
              </a:buClr>
              <a:buFont typeface="Wingdings"/>
              <a:buChar char=""/>
              <a:tabLst>
                <a:tab pos="396240" algn="l"/>
              </a:tabLst>
            </a:pPr>
            <a:r>
              <a:rPr sz="2400" dirty="0">
                <a:latin typeface="Arial"/>
                <a:cs typeface="Arial"/>
              </a:rPr>
              <a:t>“</a:t>
            </a:r>
            <a:r>
              <a:rPr sz="2400" spc="-5" dirty="0">
                <a:latin typeface="Arial"/>
                <a:cs typeface="Arial"/>
              </a:rPr>
              <a:t>Re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a:t>
            </a:r>
            <a:r>
              <a:rPr sz="2400" spc="15" dirty="0">
                <a:latin typeface="Arial"/>
                <a:cs typeface="Arial"/>
              </a:rPr>
              <a:t> </a:t>
            </a:r>
            <a:r>
              <a:rPr sz="2400" dirty="0">
                <a:latin typeface="Arial"/>
                <a:cs typeface="Arial"/>
              </a:rPr>
              <a:t>t</a:t>
            </a:r>
            <a:r>
              <a:rPr sz="2400" spc="-5" dirty="0">
                <a:latin typeface="Arial"/>
                <a:cs typeface="Arial"/>
              </a:rPr>
              <a:t>ha</a:t>
            </a:r>
            <a:r>
              <a:rPr sz="2400" dirty="0">
                <a:latin typeface="Arial"/>
                <a:cs typeface="Arial"/>
              </a:rPr>
              <a:t>t</a:t>
            </a:r>
            <a:r>
              <a:rPr sz="2400" spc="-15" dirty="0">
                <a:latin typeface="Arial"/>
                <a:cs typeface="Arial"/>
              </a:rPr>
              <a:t> </a:t>
            </a:r>
            <a:r>
              <a:rPr sz="2400" spc="-5" dirty="0">
                <a:latin typeface="Arial"/>
                <a:cs typeface="Arial"/>
              </a:rPr>
              <a:t>ha</a:t>
            </a:r>
            <a:r>
              <a:rPr sz="2400" dirty="0">
                <a:latin typeface="Arial"/>
                <a:cs typeface="Arial"/>
              </a:rPr>
              <a:t>ve</a:t>
            </a:r>
            <a:r>
              <a:rPr sz="2400" spc="10" dirty="0">
                <a:latin typeface="Arial"/>
                <a:cs typeface="Arial"/>
              </a:rPr>
              <a:t> </a:t>
            </a:r>
            <a:r>
              <a:rPr sz="2400" dirty="0">
                <a:latin typeface="Arial"/>
                <a:cs typeface="Arial"/>
              </a:rPr>
              <a:t>f</a:t>
            </a:r>
            <a:r>
              <a:rPr sz="2400" spc="-5" dirty="0">
                <a:latin typeface="Arial"/>
                <a:cs typeface="Arial"/>
              </a:rPr>
              <a:t>aile</a:t>
            </a:r>
            <a:r>
              <a:rPr sz="2400" dirty="0">
                <a:latin typeface="Arial"/>
                <a:cs typeface="Arial"/>
              </a:rPr>
              <a:t>d</a:t>
            </a:r>
            <a:r>
              <a:rPr sz="2400" spc="10" dirty="0">
                <a:latin typeface="Arial"/>
                <a:cs typeface="Arial"/>
              </a:rPr>
              <a:t>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io</a:t>
            </a:r>
            <a:r>
              <a:rPr sz="2400" dirty="0">
                <a:latin typeface="Arial"/>
                <a:cs typeface="Arial"/>
              </a:rPr>
              <a:t>n</a:t>
            </a:r>
            <a:r>
              <a:rPr sz="2400" spc="3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10" dirty="0">
                <a:latin typeface="Arial"/>
                <a:cs typeface="Arial"/>
              </a:rPr>
              <a:t> </a:t>
            </a:r>
            <a:r>
              <a:rPr sz="2400" spc="-5" dirty="0">
                <a:latin typeface="Arial"/>
                <a:cs typeface="Arial"/>
              </a:rPr>
              <a:t>be </a:t>
            </a:r>
            <a:r>
              <a:rPr sz="2400" dirty="0">
                <a:latin typeface="Arial"/>
                <a:cs typeface="Arial"/>
              </a:rPr>
              <a:t>t</a:t>
            </a:r>
            <a:r>
              <a:rPr sz="2400" spc="-5" dirty="0">
                <a:latin typeface="Arial"/>
                <a:cs typeface="Arial"/>
              </a:rPr>
              <a:t>a</a:t>
            </a:r>
            <a:r>
              <a:rPr sz="2400" dirty="0">
                <a:latin typeface="Arial"/>
                <a:cs typeface="Arial"/>
              </a:rPr>
              <a:t>k</a:t>
            </a:r>
            <a:r>
              <a:rPr sz="2400" spc="-5" dirty="0">
                <a:latin typeface="Arial"/>
                <a:cs typeface="Arial"/>
              </a:rPr>
              <a:t>e</a:t>
            </a:r>
            <a:r>
              <a:rPr sz="2400" dirty="0">
                <a:latin typeface="Arial"/>
                <a:cs typeface="Arial"/>
              </a:rPr>
              <a:t>n </a:t>
            </a:r>
            <a:r>
              <a:rPr sz="2400" spc="-5" dirty="0">
                <a:latin typeface="Arial"/>
                <a:cs typeface="Arial"/>
              </a:rPr>
              <a:t>ou</a:t>
            </a:r>
            <a:r>
              <a:rPr sz="2400" dirty="0">
                <a:latin typeface="Arial"/>
                <a:cs typeface="Arial"/>
              </a:rPr>
              <a:t>t</a:t>
            </a:r>
            <a:r>
              <a:rPr sz="2400" spc="-5" dirty="0">
                <a:latin typeface="Arial"/>
                <a:cs typeface="Arial"/>
              </a:rPr>
              <a:t> o</a:t>
            </a:r>
            <a:r>
              <a:rPr sz="2400" dirty="0">
                <a:latin typeface="Arial"/>
                <a:cs typeface="Arial"/>
              </a:rPr>
              <a:t>f</a:t>
            </a:r>
            <a:r>
              <a:rPr sz="2400" spc="-5" dirty="0">
                <a:latin typeface="Arial"/>
                <a:cs typeface="Arial"/>
              </a:rPr>
              <a:t> </a:t>
            </a:r>
            <a:r>
              <a:rPr sz="2400" dirty="0">
                <a:latin typeface="Arial"/>
                <a:cs typeface="Arial"/>
              </a:rPr>
              <a:t>s</a:t>
            </a:r>
            <a:r>
              <a:rPr sz="2400" spc="-5" dirty="0">
                <a:latin typeface="Arial"/>
                <a:cs typeface="Arial"/>
              </a:rPr>
              <a:t>e</a:t>
            </a:r>
            <a:r>
              <a:rPr sz="2400" dirty="0">
                <a:latin typeface="Arial"/>
                <a:cs typeface="Arial"/>
              </a:rPr>
              <a:t>rv</a:t>
            </a:r>
            <a:r>
              <a:rPr sz="2400" spc="-5" dirty="0">
                <a:latin typeface="Arial"/>
                <a:cs typeface="Arial"/>
              </a:rPr>
              <a:t>i</a:t>
            </a:r>
            <a:r>
              <a:rPr sz="2400" dirty="0">
                <a:latin typeface="Arial"/>
                <a:cs typeface="Arial"/>
              </a:rPr>
              <a:t>ce</a:t>
            </a:r>
            <a:endParaRPr sz="2400">
              <a:latin typeface="Arial"/>
              <a:cs typeface="Arial"/>
            </a:endParaRPr>
          </a:p>
          <a:p>
            <a:pPr marL="395605" indent="-342900">
              <a:lnSpc>
                <a:spcPct val="100000"/>
              </a:lnSpc>
              <a:buClr>
                <a:srgbClr val="0070C0"/>
              </a:buClr>
              <a:buFont typeface="Wingdings"/>
              <a:buChar char=""/>
              <a:tabLst>
                <a:tab pos="396240" algn="l"/>
              </a:tabLst>
            </a:pPr>
            <a:r>
              <a:rPr sz="2400" spc="-5" dirty="0">
                <a:latin typeface="Arial"/>
                <a:cs typeface="Arial"/>
              </a:rPr>
              <a:t>Repai</a:t>
            </a:r>
            <a:r>
              <a:rPr sz="2400" dirty="0">
                <a:latin typeface="Arial"/>
                <a:cs typeface="Arial"/>
              </a:rPr>
              <a:t>rs</a:t>
            </a:r>
            <a:r>
              <a:rPr sz="2400" spc="2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onl</a:t>
            </a:r>
            <a:r>
              <a:rPr sz="2400" dirty="0">
                <a:latin typeface="Arial"/>
                <a:cs typeface="Arial"/>
              </a:rPr>
              <a:t>y</a:t>
            </a:r>
            <a:r>
              <a:rPr sz="2400" spc="15" dirty="0">
                <a:latin typeface="Arial"/>
                <a:cs typeface="Arial"/>
              </a:rPr>
              <a:t> </a:t>
            </a:r>
            <a:r>
              <a:rPr sz="2400" spc="-5" dirty="0">
                <a:latin typeface="Arial"/>
                <a:cs typeface="Arial"/>
              </a:rPr>
              <a:t>b</a:t>
            </a:r>
            <a:r>
              <a:rPr sz="2400" dirty="0">
                <a:latin typeface="Arial"/>
                <a:cs typeface="Arial"/>
              </a:rPr>
              <a:t>e m</a:t>
            </a:r>
            <a:r>
              <a:rPr sz="2400" spc="-5" dirty="0">
                <a:latin typeface="Arial"/>
                <a:cs typeface="Arial"/>
              </a:rPr>
              <a:t>ad</a:t>
            </a:r>
            <a:r>
              <a:rPr sz="2400" dirty="0">
                <a:latin typeface="Arial"/>
                <a:cs typeface="Arial"/>
              </a:rPr>
              <a:t>e </a:t>
            </a:r>
            <a:r>
              <a:rPr sz="2400" spc="-5" dirty="0">
                <a:latin typeface="Arial"/>
                <a:cs typeface="Arial"/>
              </a:rPr>
              <a:t>b</a:t>
            </a:r>
            <a:r>
              <a:rPr sz="2400" dirty="0">
                <a:latin typeface="Arial"/>
                <a:cs typeface="Arial"/>
              </a:rPr>
              <a:t>y tr</a:t>
            </a:r>
            <a:r>
              <a:rPr sz="2400" spc="-5" dirty="0">
                <a:latin typeface="Arial"/>
                <a:cs typeface="Arial"/>
              </a:rPr>
              <a:t>aine</a:t>
            </a:r>
            <a:r>
              <a:rPr sz="2400" dirty="0">
                <a:latin typeface="Arial"/>
                <a:cs typeface="Arial"/>
              </a:rPr>
              <a:t>d </a:t>
            </a:r>
            <a:r>
              <a:rPr sz="2400" spc="-5" dirty="0">
                <a:latin typeface="Arial"/>
                <a:cs typeface="Arial"/>
              </a:rPr>
              <a:t>pe</a:t>
            </a:r>
            <a:r>
              <a:rPr sz="2400" dirty="0">
                <a:latin typeface="Arial"/>
                <a:cs typeface="Arial"/>
              </a:rPr>
              <a:t>rs</a:t>
            </a:r>
            <a:r>
              <a:rPr sz="2400" spc="-5" dirty="0">
                <a:latin typeface="Arial"/>
                <a:cs typeface="Arial"/>
              </a:rPr>
              <a:t>onnel</a:t>
            </a:r>
            <a:endParaRPr sz="2400">
              <a:latin typeface="Arial"/>
              <a:cs typeface="Arial"/>
            </a:endParaRPr>
          </a:p>
          <a:p>
            <a:pPr marL="395605" indent="-342900">
              <a:lnSpc>
                <a:spcPct val="100000"/>
              </a:lnSpc>
              <a:buClr>
                <a:srgbClr val="0070C0"/>
              </a:buClr>
              <a:buFont typeface="Wingdings"/>
              <a:buChar char=""/>
              <a:tabLst>
                <a:tab pos="396240" algn="l"/>
              </a:tabLst>
            </a:pPr>
            <a:r>
              <a:rPr sz="2400" dirty="0">
                <a:latin typeface="Arial"/>
                <a:cs typeface="Arial"/>
              </a:rPr>
              <a:t>O</a:t>
            </a:r>
            <a:r>
              <a:rPr sz="2400" spc="-5" dirty="0">
                <a:latin typeface="Arial"/>
                <a:cs typeface="Arial"/>
              </a:rPr>
              <a:t>nl</a:t>
            </a:r>
            <a:r>
              <a:rPr sz="2400" dirty="0">
                <a:latin typeface="Arial"/>
                <a:cs typeface="Arial"/>
              </a:rPr>
              <a:t>y </a:t>
            </a:r>
            <a:r>
              <a:rPr sz="2400" spc="-5" dirty="0">
                <a:latin typeface="Arial"/>
                <a:cs typeface="Arial"/>
              </a:rPr>
              <a:t>N</a:t>
            </a:r>
            <a:r>
              <a:rPr sz="2400" dirty="0">
                <a:latin typeface="Arial"/>
                <a:cs typeface="Arial"/>
              </a:rPr>
              <a:t>IO</a:t>
            </a:r>
            <a:r>
              <a:rPr sz="2400" spc="-5" dirty="0">
                <a:latin typeface="Arial"/>
                <a:cs typeface="Arial"/>
              </a:rPr>
              <a:t>SH</a:t>
            </a:r>
            <a:r>
              <a:rPr sz="2400" dirty="0">
                <a:latin typeface="Arial"/>
                <a:cs typeface="Arial"/>
              </a:rPr>
              <a:t>-c</a:t>
            </a:r>
            <a:r>
              <a:rPr sz="2400" spc="-5" dirty="0">
                <a:latin typeface="Arial"/>
                <a:cs typeface="Arial"/>
              </a:rPr>
              <a:t>e</a:t>
            </a:r>
            <a:r>
              <a:rPr sz="2400" dirty="0">
                <a:latin typeface="Arial"/>
                <a:cs typeface="Arial"/>
              </a:rPr>
              <a:t>rt</a:t>
            </a:r>
            <a:r>
              <a:rPr sz="2400" spc="-5" dirty="0">
                <a:latin typeface="Arial"/>
                <a:cs typeface="Arial"/>
              </a:rPr>
              <a:t>i</a:t>
            </a:r>
            <a:r>
              <a:rPr sz="2400" dirty="0">
                <a:latin typeface="Arial"/>
                <a:cs typeface="Arial"/>
              </a:rPr>
              <a:t>f</a:t>
            </a:r>
            <a:r>
              <a:rPr sz="2400" spc="-5" dirty="0">
                <a:latin typeface="Arial"/>
                <a:cs typeface="Arial"/>
              </a:rPr>
              <a:t>ie</a:t>
            </a:r>
            <a:r>
              <a:rPr sz="2400" dirty="0">
                <a:latin typeface="Arial"/>
                <a:cs typeface="Arial"/>
              </a:rPr>
              <a:t>d </a:t>
            </a:r>
            <a:r>
              <a:rPr sz="2400" spc="-5" dirty="0">
                <a:latin typeface="Arial"/>
                <a:cs typeface="Arial"/>
              </a:rPr>
              <a:t>pa</a:t>
            </a:r>
            <a:r>
              <a:rPr sz="2400" dirty="0">
                <a:latin typeface="Arial"/>
                <a:cs typeface="Arial"/>
              </a:rPr>
              <a:t>rts</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u</a:t>
            </a:r>
            <a:r>
              <a:rPr sz="2400" dirty="0">
                <a:latin typeface="Arial"/>
                <a:cs typeface="Arial"/>
              </a:rPr>
              <a:t>s</a:t>
            </a:r>
            <a:r>
              <a:rPr sz="2400" spc="-5" dirty="0">
                <a:latin typeface="Arial"/>
                <a:cs typeface="Arial"/>
              </a:rPr>
              <a:t>ed</a:t>
            </a:r>
            <a:endParaRPr sz="2400">
              <a:latin typeface="Arial"/>
              <a:cs typeface="Arial"/>
            </a:endParaRPr>
          </a:p>
          <a:p>
            <a:pPr marL="391160" marR="127000" indent="-338455">
              <a:lnSpc>
                <a:spcPct val="100000"/>
              </a:lnSpc>
              <a:buClr>
                <a:srgbClr val="0070C0"/>
              </a:buClr>
              <a:buFont typeface="Wingdings"/>
              <a:buChar char=""/>
              <a:tabLst>
                <a:tab pos="396240" algn="l"/>
              </a:tabLst>
            </a:pPr>
            <a:r>
              <a:rPr sz="2400" spc="-5" dirty="0">
                <a:latin typeface="Arial"/>
                <a:cs typeface="Arial"/>
              </a:rPr>
              <a:t>Redu</a:t>
            </a:r>
            <a:r>
              <a:rPr sz="2400" dirty="0">
                <a:latin typeface="Arial"/>
                <a:cs typeface="Arial"/>
              </a:rPr>
              <a:t>c</a:t>
            </a:r>
            <a:r>
              <a:rPr sz="2400" spc="-5" dirty="0">
                <a:latin typeface="Arial"/>
                <a:cs typeface="Arial"/>
              </a:rPr>
              <a:t>in</a:t>
            </a:r>
            <a:r>
              <a:rPr sz="2400" dirty="0">
                <a:latin typeface="Arial"/>
                <a:cs typeface="Arial"/>
              </a:rPr>
              <a:t>g</a:t>
            </a:r>
            <a:r>
              <a:rPr sz="2400" spc="3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ad</a:t>
            </a:r>
            <a:r>
              <a:rPr sz="2400" dirty="0">
                <a:latin typeface="Arial"/>
                <a:cs typeface="Arial"/>
              </a:rPr>
              <a:t>m</a:t>
            </a:r>
            <a:r>
              <a:rPr sz="2400" spc="-5" dirty="0">
                <a:latin typeface="Arial"/>
                <a:cs typeface="Arial"/>
              </a:rPr>
              <a:t>i</a:t>
            </a:r>
            <a:r>
              <a:rPr sz="2400" dirty="0">
                <a:latin typeface="Arial"/>
                <a:cs typeface="Arial"/>
              </a:rPr>
              <a:t>ss</a:t>
            </a:r>
            <a:r>
              <a:rPr sz="2400" spc="-5" dirty="0">
                <a:latin typeface="Arial"/>
                <a:cs typeface="Arial"/>
              </a:rPr>
              <a:t>io</a:t>
            </a:r>
            <a:r>
              <a:rPr sz="2400" dirty="0">
                <a:latin typeface="Arial"/>
                <a:cs typeface="Arial"/>
              </a:rPr>
              <a:t>n</a:t>
            </a:r>
            <a:r>
              <a:rPr sz="2400" spc="25" dirty="0">
                <a:latin typeface="Arial"/>
                <a:cs typeface="Arial"/>
              </a:rPr>
              <a:t> </a:t>
            </a:r>
            <a:r>
              <a:rPr sz="2400" dirty="0">
                <a:latin typeface="Arial"/>
                <a:cs typeface="Arial"/>
              </a:rPr>
              <a:t>v</a:t>
            </a:r>
            <a:r>
              <a:rPr sz="2400" spc="-5" dirty="0">
                <a:latin typeface="Arial"/>
                <a:cs typeface="Arial"/>
              </a:rPr>
              <a:t>al</a:t>
            </a:r>
            <a:r>
              <a:rPr sz="2400" dirty="0">
                <a:latin typeface="Arial"/>
                <a:cs typeface="Arial"/>
              </a:rPr>
              <a:t>v</a:t>
            </a:r>
            <a:r>
              <a:rPr sz="2400" spc="-5" dirty="0">
                <a:latin typeface="Arial"/>
                <a:cs typeface="Arial"/>
              </a:rPr>
              <a:t>e</a:t>
            </a:r>
            <a:r>
              <a:rPr sz="2400" dirty="0">
                <a:latin typeface="Arial"/>
                <a:cs typeface="Arial"/>
              </a:rPr>
              <a:t>s,</a:t>
            </a:r>
            <a:r>
              <a:rPr sz="2400" spc="5" dirty="0">
                <a:latin typeface="Arial"/>
                <a:cs typeface="Arial"/>
              </a:rPr>
              <a:t> </a:t>
            </a:r>
            <a:r>
              <a:rPr sz="2400" dirty="0">
                <a:latin typeface="Arial"/>
                <a:cs typeface="Arial"/>
              </a:rPr>
              <a:t>r</a:t>
            </a:r>
            <a:r>
              <a:rPr sz="2400" spc="-5" dirty="0">
                <a:latin typeface="Arial"/>
                <a:cs typeface="Arial"/>
              </a:rPr>
              <a:t>egula</a:t>
            </a:r>
            <a:r>
              <a:rPr sz="2400" dirty="0">
                <a:latin typeface="Arial"/>
                <a:cs typeface="Arial"/>
              </a:rPr>
              <a:t>t</a:t>
            </a:r>
            <a:r>
              <a:rPr sz="2400" spc="-5" dirty="0">
                <a:latin typeface="Arial"/>
                <a:cs typeface="Arial"/>
              </a:rPr>
              <a:t>o</a:t>
            </a:r>
            <a:r>
              <a:rPr sz="2400" dirty="0">
                <a:latin typeface="Arial"/>
                <a:cs typeface="Arial"/>
              </a:rPr>
              <a:t>rs</a:t>
            </a:r>
            <a:r>
              <a:rPr sz="2400" spc="15" dirty="0">
                <a:latin typeface="Arial"/>
                <a:cs typeface="Arial"/>
              </a:rPr>
              <a:t> </a:t>
            </a:r>
            <a:r>
              <a:rPr sz="2400" spc="-5" dirty="0">
                <a:latin typeface="Arial"/>
                <a:cs typeface="Arial"/>
              </a:rPr>
              <a:t>and ala</a:t>
            </a:r>
            <a:r>
              <a:rPr sz="2400" dirty="0">
                <a:latin typeface="Arial"/>
                <a:cs typeface="Arial"/>
              </a:rPr>
              <a:t>rms</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onl</a:t>
            </a:r>
            <a:r>
              <a:rPr sz="2400" dirty="0">
                <a:latin typeface="Arial"/>
                <a:cs typeface="Arial"/>
              </a:rPr>
              <a:t>y</a:t>
            </a:r>
            <a:r>
              <a:rPr sz="2400" spc="1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ad</a:t>
            </a:r>
            <a:r>
              <a:rPr sz="2400" spc="5" dirty="0">
                <a:latin typeface="Arial"/>
                <a:cs typeface="Arial"/>
              </a:rPr>
              <a:t>j</a:t>
            </a:r>
            <a:r>
              <a:rPr sz="2400" spc="-5" dirty="0">
                <a:latin typeface="Arial"/>
                <a:cs typeface="Arial"/>
              </a:rPr>
              <a:t>u</a:t>
            </a:r>
            <a:r>
              <a:rPr sz="2400" dirty="0">
                <a:latin typeface="Arial"/>
                <a:cs typeface="Arial"/>
              </a:rPr>
              <a:t>st</a:t>
            </a:r>
            <a:r>
              <a:rPr sz="2400" spc="-5" dirty="0">
                <a:latin typeface="Arial"/>
                <a:cs typeface="Arial"/>
              </a:rPr>
              <a:t>e</a:t>
            </a:r>
            <a:r>
              <a:rPr sz="2400" dirty="0">
                <a:latin typeface="Arial"/>
                <a:cs typeface="Arial"/>
              </a:rPr>
              <a:t>d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r</a:t>
            </a:r>
            <a:r>
              <a:rPr sz="2400" spc="-5" dirty="0">
                <a:latin typeface="Arial"/>
                <a:cs typeface="Arial"/>
              </a:rPr>
              <a:t>epai</a:t>
            </a:r>
            <a:r>
              <a:rPr sz="2400" spc="5" dirty="0">
                <a:latin typeface="Arial"/>
                <a:cs typeface="Arial"/>
              </a:rPr>
              <a:t>r</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b</a:t>
            </a:r>
            <a:r>
              <a:rPr sz="2400" dirty="0">
                <a:latin typeface="Arial"/>
                <a:cs typeface="Arial"/>
              </a:rPr>
              <a:t>y t</a:t>
            </a:r>
            <a:r>
              <a:rPr sz="2400" spc="-5" dirty="0">
                <a:latin typeface="Arial"/>
                <a:cs typeface="Arial"/>
              </a:rPr>
              <a:t>he </a:t>
            </a:r>
            <a:r>
              <a:rPr sz="2400" dirty="0">
                <a:latin typeface="Arial"/>
                <a:cs typeface="Arial"/>
              </a:rPr>
              <a:t>m</a:t>
            </a:r>
            <a:r>
              <a:rPr sz="2400" spc="-5" dirty="0">
                <a:latin typeface="Arial"/>
                <a:cs typeface="Arial"/>
              </a:rPr>
              <a:t>anu</a:t>
            </a:r>
            <a:r>
              <a:rPr sz="2400" dirty="0">
                <a:latin typeface="Arial"/>
                <a:cs typeface="Arial"/>
              </a:rPr>
              <a:t>f</a:t>
            </a:r>
            <a:r>
              <a:rPr sz="2400" spc="-5" dirty="0">
                <a:latin typeface="Arial"/>
                <a:cs typeface="Arial"/>
              </a:rPr>
              <a:t>a</a:t>
            </a:r>
            <a:r>
              <a:rPr sz="2400" dirty="0">
                <a:latin typeface="Arial"/>
                <a:cs typeface="Arial"/>
              </a:rPr>
              <a:t>c</a:t>
            </a:r>
            <a:r>
              <a:rPr sz="2400" spc="5" dirty="0">
                <a:latin typeface="Arial"/>
                <a:cs typeface="Arial"/>
              </a:rPr>
              <a:t>t</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r</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t</a:t>
            </a:r>
            <a:r>
              <a:rPr sz="2400" spc="-5" dirty="0">
                <a:latin typeface="Arial"/>
                <a:cs typeface="Arial"/>
              </a:rPr>
              <a:t>e</a:t>
            </a:r>
            <a:r>
              <a:rPr sz="2400" dirty="0">
                <a:latin typeface="Arial"/>
                <a:cs typeface="Arial"/>
              </a:rPr>
              <a:t>c</a:t>
            </a:r>
            <a:r>
              <a:rPr sz="2400" spc="-5" dirty="0">
                <a:latin typeface="Arial"/>
                <a:cs typeface="Arial"/>
              </a:rPr>
              <a:t>hni</a:t>
            </a:r>
            <a:r>
              <a:rPr sz="2400" dirty="0">
                <a:latin typeface="Arial"/>
                <a:cs typeface="Arial"/>
              </a:rPr>
              <a:t>c</a:t>
            </a:r>
            <a:r>
              <a:rPr sz="2400" spc="-5" dirty="0">
                <a:latin typeface="Arial"/>
                <a:cs typeface="Arial"/>
              </a:rPr>
              <a:t>ia</a:t>
            </a:r>
            <a:r>
              <a:rPr sz="2400" dirty="0">
                <a:latin typeface="Arial"/>
                <a:cs typeface="Arial"/>
              </a:rPr>
              <a:t>n</a:t>
            </a:r>
            <a:r>
              <a:rPr sz="2400" spc="35" dirty="0">
                <a:latin typeface="Arial"/>
                <a:cs typeface="Arial"/>
              </a:rPr>
              <a:t> </a:t>
            </a:r>
            <a:r>
              <a:rPr sz="2400" dirty="0">
                <a:latin typeface="Arial"/>
                <a:cs typeface="Arial"/>
              </a:rPr>
              <a:t>tr</a:t>
            </a:r>
            <a:r>
              <a:rPr sz="2400" spc="-5" dirty="0">
                <a:latin typeface="Arial"/>
                <a:cs typeface="Arial"/>
              </a:rPr>
              <a:t>aine</a:t>
            </a:r>
            <a:r>
              <a:rPr sz="2400" dirty="0">
                <a:latin typeface="Arial"/>
                <a:cs typeface="Arial"/>
              </a:rPr>
              <a:t>d </a:t>
            </a:r>
            <a:r>
              <a:rPr sz="2400" spc="-5" dirty="0">
                <a:latin typeface="Arial"/>
                <a:cs typeface="Arial"/>
              </a:rPr>
              <a:t>b</a:t>
            </a:r>
            <a:r>
              <a:rPr sz="2400" dirty="0">
                <a:latin typeface="Arial"/>
                <a:cs typeface="Arial"/>
              </a:rPr>
              <a:t>y t</a:t>
            </a:r>
            <a:r>
              <a:rPr sz="2400" spc="-5" dirty="0">
                <a:latin typeface="Arial"/>
                <a:cs typeface="Arial"/>
              </a:rPr>
              <a:t>he </a:t>
            </a:r>
            <a:r>
              <a:rPr sz="2400" dirty="0">
                <a:latin typeface="Arial"/>
                <a:cs typeface="Arial"/>
              </a:rPr>
              <a:t>m</a:t>
            </a:r>
            <a:r>
              <a:rPr sz="2400" spc="-5" dirty="0">
                <a:latin typeface="Arial"/>
                <a:cs typeface="Arial"/>
              </a:rPr>
              <a:t>anu</a:t>
            </a:r>
            <a:r>
              <a:rPr sz="2400" dirty="0">
                <a:latin typeface="Arial"/>
                <a:cs typeface="Arial"/>
              </a:rPr>
              <a:t>f</a:t>
            </a:r>
            <a:r>
              <a:rPr sz="2400" spc="-5" dirty="0">
                <a:latin typeface="Arial"/>
                <a:cs typeface="Arial"/>
              </a:rPr>
              <a:t>a</a:t>
            </a:r>
            <a:r>
              <a:rPr sz="2400" dirty="0">
                <a:latin typeface="Arial"/>
                <a:cs typeface="Arial"/>
              </a:rPr>
              <a:t>c</a:t>
            </a:r>
            <a:r>
              <a:rPr sz="2400" spc="5" dirty="0">
                <a:latin typeface="Arial"/>
                <a:cs typeface="Arial"/>
              </a:rPr>
              <a:t>t</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r”</a:t>
            </a:r>
            <a:endParaRPr sz="240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4" name="object 4"/>
          <p:cNvSpPr txBox="1">
            <a:spLocks noGrp="1"/>
          </p:cNvSpPr>
          <p:nvPr>
            <p:ph type="body" idx="1"/>
          </p:nvPr>
        </p:nvSpPr>
        <p:spPr>
          <a:xfrm>
            <a:off x="421452" y="1698273"/>
            <a:ext cx="8301095" cy="1769715"/>
          </a:xfrm>
          <a:prstGeom prst="rect">
            <a:avLst/>
          </a:prstGeom>
        </p:spPr>
        <p:txBody>
          <a:bodyPr vert="horz" wrap="square" lIns="0" tIns="0" rIns="0" bIns="0" rtlCol="0">
            <a:spAutoFit/>
          </a:bodyPr>
          <a:lstStyle/>
          <a:p>
            <a:pPr marL="294640">
              <a:lnSpc>
                <a:spcPct val="100000"/>
              </a:lnSpc>
            </a:pPr>
            <a:r>
              <a:rPr spc="-5" dirty="0"/>
              <a:t>F</a:t>
            </a:r>
            <a:r>
              <a:rPr dirty="0"/>
              <a:t>ilt</a:t>
            </a:r>
            <a:r>
              <a:rPr spc="-5" dirty="0"/>
              <a:t>e</a:t>
            </a:r>
            <a:r>
              <a:rPr dirty="0"/>
              <a:t>rs</a:t>
            </a:r>
            <a:r>
              <a:rPr spc="-25" dirty="0"/>
              <a:t> </a:t>
            </a:r>
            <a:r>
              <a:rPr spc="-5" dirty="0"/>
              <a:t>an</a:t>
            </a:r>
            <a:r>
              <a:rPr dirty="0"/>
              <a:t>d </a:t>
            </a:r>
            <a:r>
              <a:rPr spc="-5" dirty="0"/>
              <a:t>ca</a:t>
            </a:r>
            <a:r>
              <a:rPr dirty="0"/>
              <a:t>rtri</a:t>
            </a:r>
            <a:r>
              <a:rPr spc="-5" dirty="0"/>
              <a:t>dges</a:t>
            </a:r>
          </a:p>
          <a:p>
            <a:pPr marL="281940">
              <a:lnSpc>
                <a:spcPct val="100000"/>
              </a:lnSpc>
              <a:spcBef>
                <a:spcPts val="0"/>
              </a:spcBef>
            </a:pPr>
            <a:endParaRPr sz="2500" dirty="0">
              <a:latin typeface="Times New Roman"/>
              <a:cs typeface="Times New Roman"/>
            </a:endParaRPr>
          </a:p>
          <a:p>
            <a:pPr marL="636905" marR="5080" indent="-342265">
              <a:lnSpc>
                <a:spcPct val="100000"/>
              </a:lnSpc>
              <a:buClr>
                <a:srgbClr val="0070C0"/>
              </a:buClr>
              <a:buFont typeface="Wingdings"/>
              <a:buChar char=""/>
              <a:tabLst>
                <a:tab pos="638810" algn="l"/>
              </a:tabLst>
            </a:pPr>
            <a:r>
              <a:rPr sz="2200" b="0" spc="-25" dirty="0">
                <a:solidFill>
                  <a:srgbClr val="000000"/>
                </a:solidFill>
                <a:latin typeface="Arial"/>
                <a:cs typeface="Arial"/>
              </a:rPr>
              <a:t>U</a:t>
            </a:r>
            <a:r>
              <a:rPr sz="2200" b="0" spc="-10" dirty="0">
                <a:solidFill>
                  <a:srgbClr val="000000"/>
                </a:solidFill>
                <a:latin typeface="Arial"/>
                <a:cs typeface="Arial"/>
              </a:rPr>
              <a:t>s</a:t>
            </a:r>
            <a:r>
              <a:rPr sz="2200" b="0" spc="-15" dirty="0">
                <a:solidFill>
                  <a:srgbClr val="000000"/>
                </a:solidFill>
                <a:latin typeface="Arial"/>
                <a:cs typeface="Arial"/>
              </a:rPr>
              <a:t>e</a:t>
            </a:r>
            <a:r>
              <a:rPr sz="2200" b="0" dirty="0">
                <a:solidFill>
                  <a:srgbClr val="000000"/>
                </a:solidFill>
                <a:latin typeface="Arial"/>
                <a:cs typeface="Arial"/>
              </a:rPr>
              <a:t> </a:t>
            </a:r>
            <a:r>
              <a:rPr sz="2200" b="0" spc="-10" dirty="0">
                <a:solidFill>
                  <a:srgbClr val="000000"/>
                </a:solidFill>
                <a:latin typeface="Arial"/>
                <a:cs typeface="Arial"/>
              </a:rPr>
              <a:t>only</a:t>
            </a:r>
            <a:r>
              <a:rPr sz="2200" b="0" spc="5" dirty="0">
                <a:solidFill>
                  <a:srgbClr val="000000"/>
                </a:solidFill>
                <a:latin typeface="Arial"/>
                <a:cs typeface="Arial"/>
              </a:rPr>
              <a:t> </a:t>
            </a:r>
            <a:r>
              <a:rPr sz="2200" b="0" spc="-10" dirty="0">
                <a:solidFill>
                  <a:srgbClr val="000000"/>
                </a:solidFill>
                <a:latin typeface="Arial"/>
                <a:cs typeface="Arial"/>
              </a:rPr>
              <a:t>filters, cartridges</a:t>
            </a:r>
            <a:r>
              <a:rPr sz="2200" b="0" spc="15" dirty="0">
                <a:solidFill>
                  <a:srgbClr val="000000"/>
                </a:solidFill>
                <a:latin typeface="Arial"/>
                <a:cs typeface="Arial"/>
              </a:rPr>
              <a:t> </a:t>
            </a:r>
            <a:r>
              <a:rPr sz="2200" b="0" spc="-15" dirty="0">
                <a:solidFill>
                  <a:srgbClr val="000000"/>
                </a:solidFill>
                <a:latin typeface="Arial"/>
                <a:cs typeface="Arial"/>
              </a:rPr>
              <a:t>and</a:t>
            </a:r>
            <a:r>
              <a:rPr sz="2200" b="0" dirty="0">
                <a:solidFill>
                  <a:srgbClr val="000000"/>
                </a:solidFill>
                <a:latin typeface="Arial"/>
                <a:cs typeface="Arial"/>
              </a:rPr>
              <a:t> </a:t>
            </a:r>
            <a:r>
              <a:rPr sz="2200" b="0" spc="-10" dirty="0">
                <a:solidFill>
                  <a:srgbClr val="000000"/>
                </a:solidFill>
                <a:latin typeface="Arial"/>
                <a:cs typeface="Arial"/>
              </a:rPr>
              <a:t>canisters </a:t>
            </a:r>
            <a:r>
              <a:rPr sz="2200" b="0" spc="-10" dirty="0" smtClean="0">
                <a:solidFill>
                  <a:srgbClr val="000000"/>
                </a:solidFill>
                <a:latin typeface="Arial"/>
                <a:cs typeface="Arial"/>
              </a:rPr>
              <a:t>that</a:t>
            </a:r>
            <a:r>
              <a:rPr sz="2200" b="0" dirty="0" smtClean="0">
                <a:solidFill>
                  <a:srgbClr val="000000"/>
                </a:solidFill>
                <a:latin typeface="Arial"/>
                <a:cs typeface="Arial"/>
              </a:rPr>
              <a:t> </a:t>
            </a:r>
            <a:r>
              <a:rPr sz="2200" b="0" spc="-15" dirty="0">
                <a:solidFill>
                  <a:srgbClr val="000000"/>
                </a:solidFill>
                <a:latin typeface="Arial"/>
                <a:cs typeface="Arial"/>
              </a:rPr>
              <a:t>are</a:t>
            </a:r>
            <a:r>
              <a:rPr sz="2200" b="0" spc="15" dirty="0">
                <a:solidFill>
                  <a:srgbClr val="000000"/>
                </a:solidFill>
                <a:latin typeface="Arial"/>
                <a:cs typeface="Arial"/>
              </a:rPr>
              <a:t> </a:t>
            </a:r>
            <a:r>
              <a:rPr sz="2200" b="0" spc="-15" dirty="0">
                <a:solidFill>
                  <a:srgbClr val="000000"/>
                </a:solidFill>
                <a:latin typeface="Arial"/>
                <a:cs typeface="Arial"/>
              </a:rPr>
              <a:t>labeled and</a:t>
            </a:r>
            <a:r>
              <a:rPr sz="2200" b="0" dirty="0">
                <a:solidFill>
                  <a:srgbClr val="000000"/>
                </a:solidFill>
                <a:latin typeface="Arial"/>
                <a:cs typeface="Arial"/>
              </a:rPr>
              <a:t> </a:t>
            </a:r>
            <a:r>
              <a:rPr sz="2200" b="0" spc="-10" dirty="0">
                <a:solidFill>
                  <a:srgbClr val="000000"/>
                </a:solidFill>
                <a:latin typeface="Arial"/>
                <a:cs typeface="Arial"/>
              </a:rPr>
              <a:t>color</a:t>
            </a:r>
            <a:r>
              <a:rPr sz="2200" b="0" dirty="0">
                <a:solidFill>
                  <a:srgbClr val="000000"/>
                </a:solidFill>
                <a:latin typeface="Arial"/>
                <a:cs typeface="Arial"/>
              </a:rPr>
              <a:t> </a:t>
            </a:r>
            <a:r>
              <a:rPr sz="2200" b="0" spc="-10" dirty="0">
                <a:solidFill>
                  <a:srgbClr val="000000"/>
                </a:solidFill>
                <a:latin typeface="Arial"/>
                <a:cs typeface="Arial"/>
              </a:rPr>
              <a:t>c</a:t>
            </a:r>
            <a:r>
              <a:rPr sz="2200" b="0" spc="-15" dirty="0">
                <a:solidFill>
                  <a:srgbClr val="000000"/>
                </a:solidFill>
                <a:latin typeface="Arial"/>
                <a:cs typeface="Arial"/>
              </a:rPr>
              <a:t>oded</a:t>
            </a:r>
            <a:r>
              <a:rPr sz="2200" b="0" dirty="0">
                <a:solidFill>
                  <a:srgbClr val="000000"/>
                </a:solidFill>
                <a:latin typeface="Arial"/>
                <a:cs typeface="Arial"/>
              </a:rPr>
              <a:t> </a:t>
            </a:r>
            <a:r>
              <a:rPr sz="2200" b="0" spc="-25" dirty="0">
                <a:solidFill>
                  <a:srgbClr val="000000"/>
                </a:solidFill>
                <a:latin typeface="Arial"/>
                <a:cs typeface="Arial"/>
              </a:rPr>
              <a:t>w</a:t>
            </a:r>
            <a:r>
              <a:rPr sz="2200" b="0" spc="-10" dirty="0">
                <a:solidFill>
                  <a:srgbClr val="000000"/>
                </a:solidFill>
                <a:latin typeface="Arial"/>
                <a:cs typeface="Arial"/>
              </a:rPr>
              <a:t>ith</a:t>
            </a:r>
            <a:r>
              <a:rPr sz="2200" b="0" dirty="0">
                <a:solidFill>
                  <a:srgbClr val="000000"/>
                </a:solidFill>
                <a:latin typeface="Arial"/>
                <a:cs typeface="Arial"/>
              </a:rPr>
              <a:t> </a:t>
            </a:r>
            <a:r>
              <a:rPr sz="2200" b="0" spc="-15" dirty="0">
                <a:solidFill>
                  <a:srgbClr val="000000"/>
                </a:solidFill>
                <a:latin typeface="Arial"/>
                <a:cs typeface="Arial"/>
              </a:rPr>
              <a:t>the</a:t>
            </a:r>
            <a:r>
              <a:rPr sz="2200" b="0" spc="10" dirty="0">
                <a:solidFill>
                  <a:srgbClr val="000000"/>
                </a:solidFill>
                <a:latin typeface="Arial"/>
                <a:cs typeface="Arial"/>
              </a:rPr>
              <a:t> </a:t>
            </a:r>
            <a:r>
              <a:rPr sz="2200" b="0" spc="-25" dirty="0">
                <a:solidFill>
                  <a:srgbClr val="000000"/>
                </a:solidFill>
                <a:latin typeface="Arial"/>
                <a:cs typeface="Arial"/>
              </a:rPr>
              <a:t>N</a:t>
            </a:r>
            <a:r>
              <a:rPr sz="2200" b="0" spc="-10" dirty="0">
                <a:solidFill>
                  <a:srgbClr val="000000"/>
                </a:solidFill>
                <a:latin typeface="Arial"/>
                <a:cs typeface="Arial"/>
              </a:rPr>
              <a:t>I</a:t>
            </a:r>
            <a:r>
              <a:rPr sz="2200" b="0" spc="-25" dirty="0">
                <a:solidFill>
                  <a:srgbClr val="000000"/>
                </a:solidFill>
                <a:latin typeface="Arial"/>
                <a:cs typeface="Arial"/>
              </a:rPr>
              <a:t>O</a:t>
            </a:r>
            <a:r>
              <a:rPr sz="2200" b="0" spc="-20" dirty="0">
                <a:solidFill>
                  <a:srgbClr val="000000"/>
                </a:solidFill>
                <a:latin typeface="Arial"/>
                <a:cs typeface="Arial"/>
              </a:rPr>
              <a:t>SH</a:t>
            </a:r>
            <a:r>
              <a:rPr sz="2200" b="0" spc="10" dirty="0">
                <a:solidFill>
                  <a:srgbClr val="000000"/>
                </a:solidFill>
                <a:latin typeface="Arial"/>
                <a:cs typeface="Arial"/>
              </a:rPr>
              <a:t> </a:t>
            </a:r>
            <a:r>
              <a:rPr sz="2200" b="0" spc="-15" dirty="0">
                <a:solidFill>
                  <a:srgbClr val="000000"/>
                </a:solidFill>
                <a:latin typeface="Arial"/>
                <a:cs typeface="Arial"/>
              </a:rPr>
              <a:t>appro</a:t>
            </a:r>
            <a:r>
              <a:rPr sz="2200" b="0" spc="-25" dirty="0">
                <a:solidFill>
                  <a:srgbClr val="000000"/>
                </a:solidFill>
                <a:latin typeface="Arial"/>
                <a:cs typeface="Arial"/>
              </a:rPr>
              <a:t>v</a:t>
            </a:r>
            <a:r>
              <a:rPr sz="2200" b="0" spc="-10" dirty="0">
                <a:solidFill>
                  <a:srgbClr val="000000"/>
                </a:solidFill>
                <a:latin typeface="Arial"/>
                <a:cs typeface="Arial"/>
              </a:rPr>
              <a:t>al</a:t>
            </a:r>
            <a:r>
              <a:rPr sz="2200" b="0" spc="25" dirty="0">
                <a:solidFill>
                  <a:srgbClr val="000000"/>
                </a:solidFill>
                <a:latin typeface="Arial"/>
                <a:cs typeface="Arial"/>
              </a:rPr>
              <a:t> </a:t>
            </a:r>
            <a:r>
              <a:rPr sz="2200" b="0" spc="-10" dirty="0">
                <a:solidFill>
                  <a:srgbClr val="000000"/>
                </a:solidFill>
                <a:latin typeface="Arial"/>
                <a:cs typeface="Arial"/>
              </a:rPr>
              <a:t>label</a:t>
            </a:r>
            <a:endParaRPr sz="2200" dirty="0">
              <a:latin typeface="Arial"/>
              <a:cs typeface="Arial"/>
            </a:endParaRPr>
          </a:p>
          <a:p>
            <a:pPr marL="637540" indent="-342900">
              <a:lnSpc>
                <a:spcPct val="100000"/>
              </a:lnSpc>
              <a:buClr>
                <a:srgbClr val="0070C0"/>
              </a:buClr>
              <a:buFont typeface="Wingdings"/>
              <a:buChar char=""/>
              <a:tabLst>
                <a:tab pos="638810" algn="l"/>
                <a:tab pos="3981450" algn="l"/>
              </a:tabLst>
            </a:pPr>
            <a:r>
              <a:rPr sz="2200" b="0" spc="-25" dirty="0">
                <a:solidFill>
                  <a:srgbClr val="000000"/>
                </a:solidFill>
                <a:latin typeface="Arial"/>
                <a:cs typeface="Arial"/>
              </a:rPr>
              <a:t>D</a:t>
            </a:r>
            <a:r>
              <a:rPr sz="2200" b="0" spc="-15" dirty="0">
                <a:solidFill>
                  <a:srgbClr val="000000"/>
                </a:solidFill>
                <a:latin typeface="Arial"/>
                <a:cs typeface="Arial"/>
              </a:rPr>
              <a:t>o</a:t>
            </a:r>
            <a:r>
              <a:rPr sz="2200" b="0" dirty="0">
                <a:solidFill>
                  <a:srgbClr val="000000"/>
                </a:solidFill>
                <a:latin typeface="Arial"/>
                <a:cs typeface="Arial"/>
              </a:rPr>
              <a:t> </a:t>
            </a:r>
            <a:r>
              <a:rPr sz="2200" b="0" spc="-15" dirty="0">
                <a:solidFill>
                  <a:srgbClr val="000000"/>
                </a:solidFill>
                <a:latin typeface="Arial"/>
                <a:cs typeface="Arial"/>
              </a:rPr>
              <a:t>not</a:t>
            </a:r>
            <a:r>
              <a:rPr sz="2200" b="0" spc="10" dirty="0">
                <a:solidFill>
                  <a:srgbClr val="000000"/>
                </a:solidFill>
                <a:latin typeface="Arial"/>
                <a:cs typeface="Arial"/>
              </a:rPr>
              <a:t> </a:t>
            </a:r>
            <a:r>
              <a:rPr sz="2200" b="0" spc="-10" dirty="0">
                <a:solidFill>
                  <a:srgbClr val="000000"/>
                </a:solidFill>
                <a:latin typeface="Arial"/>
                <a:cs typeface="Arial"/>
              </a:rPr>
              <a:t>re</a:t>
            </a:r>
            <a:r>
              <a:rPr sz="2200" b="0" spc="-30" dirty="0">
                <a:solidFill>
                  <a:srgbClr val="000000"/>
                </a:solidFill>
                <a:latin typeface="Arial"/>
                <a:cs typeface="Arial"/>
              </a:rPr>
              <a:t>m</a:t>
            </a:r>
            <a:r>
              <a:rPr sz="2200" b="0" spc="-15" dirty="0">
                <a:solidFill>
                  <a:srgbClr val="000000"/>
                </a:solidFill>
                <a:latin typeface="Arial"/>
                <a:cs typeface="Arial"/>
              </a:rPr>
              <a:t>o</a:t>
            </a:r>
            <a:r>
              <a:rPr sz="2200" b="0" spc="-25" dirty="0">
                <a:solidFill>
                  <a:srgbClr val="000000"/>
                </a:solidFill>
                <a:latin typeface="Arial"/>
                <a:cs typeface="Arial"/>
              </a:rPr>
              <a:t>v</a:t>
            </a:r>
            <a:r>
              <a:rPr sz="2200" b="0" spc="-15" dirty="0">
                <a:solidFill>
                  <a:srgbClr val="000000"/>
                </a:solidFill>
                <a:latin typeface="Arial"/>
                <a:cs typeface="Arial"/>
              </a:rPr>
              <a:t>e</a:t>
            </a:r>
            <a:r>
              <a:rPr sz="2200" b="0" spc="30" dirty="0">
                <a:solidFill>
                  <a:srgbClr val="000000"/>
                </a:solidFill>
                <a:latin typeface="Arial"/>
                <a:cs typeface="Arial"/>
              </a:rPr>
              <a:t> </a:t>
            </a:r>
            <a:r>
              <a:rPr sz="2200" b="0" spc="-10" dirty="0" smtClean="0">
                <a:solidFill>
                  <a:srgbClr val="000000"/>
                </a:solidFill>
                <a:latin typeface="Arial"/>
                <a:cs typeface="Arial"/>
              </a:rPr>
              <a:t>label</a:t>
            </a:r>
            <a:r>
              <a:rPr lang="en-US" sz="2200" b="0" spc="-10" dirty="0" smtClean="0">
                <a:solidFill>
                  <a:srgbClr val="000000"/>
                </a:solidFill>
                <a:latin typeface="Arial"/>
                <a:cs typeface="Arial"/>
              </a:rPr>
              <a:t>s </a:t>
            </a:r>
            <a:r>
              <a:rPr sz="2200" b="0" spc="-15" dirty="0" smtClean="0">
                <a:solidFill>
                  <a:srgbClr val="000000"/>
                </a:solidFill>
                <a:latin typeface="Arial"/>
                <a:cs typeface="Arial"/>
              </a:rPr>
              <a:t>and</a:t>
            </a:r>
            <a:r>
              <a:rPr sz="2200" b="0" dirty="0" smtClean="0">
                <a:solidFill>
                  <a:srgbClr val="000000"/>
                </a:solidFill>
                <a:latin typeface="Arial"/>
                <a:cs typeface="Arial"/>
              </a:rPr>
              <a:t> </a:t>
            </a:r>
            <a:r>
              <a:rPr sz="2200" b="0" spc="-15" dirty="0">
                <a:solidFill>
                  <a:srgbClr val="000000"/>
                </a:solidFill>
                <a:latin typeface="Arial"/>
                <a:cs typeface="Arial"/>
              </a:rPr>
              <a:t>be</a:t>
            </a:r>
            <a:r>
              <a:rPr sz="2200" b="0" dirty="0">
                <a:solidFill>
                  <a:srgbClr val="000000"/>
                </a:solidFill>
                <a:latin typeface="Arial"/>
                <a:cs typeface="Arial"/>
              </a:rPr>
              <a:t> </a:t>
            </a:r>
            <a:r>
              <a:rPr sz="2200" b="0" spc="-10" dirty="0">
                <a:solidFill>
                  <a:srgbClr val="000000"/>
                </a:solidFill>
                <a:latin typeface="Arial"/>
                <a:cs typeface="Arial"/>
              </a:rPr>
              <a:t>s</a:t>
            </a:r>
            <a:r>
              <a:rPr sz="2200" b="0" spc="-15" dirty="0">
                <a:solidFill>
                  <a:srgbClr val="000000"/>
                </a:solidFill>
                <a:latin typeface="Arial"/>
                <a:cs typeface="Arial"/>
              </a:rPr>
              <a:t>ure</a:t>
            </a:r>
            <a:r>
              <a:rPr sz="2200" b="0" spc="10" dirty="0">
                <a:solidFill>
                  <a:srgbClr val="000000"/>
                </a:solidFill>
                <a:latin typeface="Arial"/>
                <a:cs typeface="Arial"/>
              </a:rPr>
              <a:t> </a:t>
            </a:r>
            <a:r>
              <a:rPr sz="2200" b="0" spc="-10" dirty="0">
                <a:solidFill>
                  <a:srgbClr val="000000"/>
                </a:solidFill>
                <a:latin typeface="Arial"/>
                <a:cs typeface="Arial"/>
              </a:rPr>
              <a:t>to</a:t>
            </a:r>
            <a:r>
              <a:rPr sz="2200" b="0" dirty="0">
                <a:solidFill>
                  <a:srgbClr val="000000"/>
                </a:solidFill>
                <a:latin typeface="Arial"/>
                <a:cs typeface="Arial"/>
              </a:rPr>
              <a:t> </a:t>
            </a:r>
            <a:r>
              <a:rPr sz="2200" b="0" spc="-10" dirty="0">
                <a:solidFill>
                  <a:srgbClr val="000000"/>
                </a:solidFill>
                <a:latin typeface="Arial"/>
                <a:cs typeface="Arial"/>
              </a:rPr>
              <a:t>k</a:t>
            </a:r>
            <a:r>
              <a:rPr sz="2200" b="0" spc="-15" dirty="0">
                <a:solidFill>
                  <a:srgbClr val="000000"/>
                </a:solidFill>
                <a:latin typeface="Arial"/>
                <a:cs typeface="Arial"/>
              </a:rPr>
              <a:t>eep</a:t>
            </a:r>
            <a:r>
              <a:rPr sz="2200" b="0" dirty="0">
                <a:solidFill>
                  <a:srgbClr val="000000"/>
                </a:solidFill>
                <a:latin typeface="Arial"/>
                <a:cs typeface="Arial"/>
              </a:rPr>
              <a:t> </a:t>
            </a:r>
            <a:r>
              <a:rPr sz="2200" b="0" spc="-15" dirty="0">
                <a:solidFill>
                  <a:srgbClr val="000000"/>
                </a:solidFill>
                <a:latin typeface="Arial"/>
                <a:cs typeface="Arial"/>
              </a:rPr>
              <a:t>them</a:t>
            </a:r>
            <a:r>
              <a:rPr sz="2200" b="0" spc="5" dirty="0">
                <a:solidFill>
                  <a:srgbClr val="000000"/>
                </a:solidFill>
                <a:latin typeface="Arial"/>
                <a:cs typeface="Arial"/>
              </a:rPr>
              <a:t> </a:t>
            </a:r>
            <a:r>
              <a:rPr sz="2200" b="0" spc="-10" dirty="0">
                <a:solidFill>
                  <a:srgbClr val="000000"/>
                </a:solidFill>
                <a:latin typeface="Arial"/>
                <a:cs typeface="Arial"/>
              </a:rPr>
              <a:t>legible</a:t>
            </a:r>
            <a:endParaRPr sz="2200" dirty="0">
              <a:latin typeface="Arial"/>
              <a:cs typeface="Arial"/>
            </a:endParaRPr>
          </a:p>
        </p:txBody>
      </p:sp>
      <p:sp>
        <p:nvSpPr>
          <p:cNvPr id="5" name="object 5"/>
          <p:cNvSpPr/>
          <p:nvPr/>
        </p:nvSpPr>
        <p:spPr>
          <a:xfrm>
            <a:off x="1531345" y="3555098"/>
            <a:ext cx="2861647" cy="246404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26166" y="3596035"/>
            <a:ext cx="2865319" cy="242277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2491905" y="6116634"/>
            <a:ext cx="1073785"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N</a:t>
            </a:r>
            <a:r>
              <a:rPr sz="1400" spc="5" dirty="0">
                <a:latin typeface="Arial"/>
                <a:cs typeface="Arial"/>
              </a:rPr>
              <a:t>I</a:t>
            </a:r>
            <a:r>
              <a:rPr sz="1400" spc="-5" dirty="0">
                <a:latin typeface="Arial"/>
                <a:cs typeface="Arial"/>
              </a:rPr>
              <a:t>OS</a:t>
            </a:r>
            <a:r>
              <a:rPr sz="1400" dirty="0">
                <a:latin typeface="Arial"/>
                <a:cs typeface="Arial"/>
              </a:rPr>
              <a:t>H</a:t>
            </a:r>
            <a:r>
              <a:rPr sz="1400" spc="-15" dirty="0">
                <a:latin typeface="Arial"/>
                <a:cs typeface="Arial"/>
              </a:rPr>
              <a:t> </a:t>
            </a:r>
            <a:r>
              <a:rPr sz="1400" spc="-5" dirty="0">
                <a:latin typeface="Arial"/>
                <a:cs typeface="Arial"/>
              </a:rPr>
              <a:t>Labe</a:t>
            </a:r>
            <a:r>
              <a:rPr sz="1400" dirty="0">
                <a:latin typeface="Arial"/>
                <a:cs typeface="Arial"/>
              </a:rPr>
              <a:t>l</a:t>
            </a:r>
            <a:endParaRPr sz="1400">
              <a:latin typeface="Arial"/>
              <a:cs typeface="Arial"/>
            </a:endParaRPr>
          </a:p>
        </p:txBody>
      </p:sp>
      <p:sp>
        <p:nvSpPr>
          <p:cNvPr id="8" name="object 8"/>
          <p:cNvSpPr txBox="1"/>
          <p:nvPr/>
        </p:nvSpPr>
        <p:spPr>
          <a:xfrm>
            <a:off x="5161800" y="6116634"/>
            <a:ext cx="1210310"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C</a:t>
            </a:r>
            <a:r>
              <a:rPr sz="1400" spc="-5" dirty="0">
                <a:latin typeface="Arial"/>
                <a:cs typeface="Arial"/>
              </a:rPr>
              <a:t>a</a:t>
            </a:r>
            <a:r>
              <a:rPr sz="1400" dirty="0">
                <a:latin typeface="Arial"/>
                <a:cs typeface="Arial"/>
              </a:rPr>
              <a:t>r</a:t>
            </a:r>
            <a:r>
              <a:rPr sz="1400" spc="5" dirty="0">
                <a:latin typeface="Arial"/>
                <a:cs typeface="Arial"/>
              </a:rPr>
              <a:t>t</a:t>
            </a:r>
            <a:r>
              <a:rPr sz="1400" dirty="0">
                <a:latin typeface="Arial"/>
                <a:cs typeface="Arial"/>
              </a:rPr>
              <a:t>ri</a:t>
            </a:r>
            <a:r>
              <a:rPr sz="1400" spc="-5" dirty="0">
                <a:latin typeface="Arial"/>
                <a:cs typeface="Arial"/>
              </a:rPr>
              <a:t>dg</a:t>
            </a:r>
            <a:r>
              <a:rPr sz="1400" dirty="0">
                <a:latin typeface="Arial"/>
                <a:cs typeface="Arial"/>
              </a:rPr>
              <a:t>e</a:t>
            </a:r>
            <a:r>
              <a:rPr sz="1400" spc="-30" dirty="0">
                <a:latin typeface="Arial"/>
                <a:cs typeface="Arial"/>
              </a:rPr>
              <a:t> </a:t>
            </a:r>
            <a:r>
              <a:rPr sz="1400" spc="-10" dirty="0">
                <a:latin typeface="Arial"/>
                <a:cs typeface="Arial"/>
              </a:rPr>
              <a:t>U</a:t>
            </a:r>
            <a:r>
              <a:rPr sz="1400" spc="5" dirty="0">
                <a:latin typeface="Arial"/>
                <a:cs typeface="Arial"/>
              </a:rPr>
              <a:t>s</a:t>
            </a:r>
            <a:r>
              <a:rPr sz="1400" spc="-5" dirty="0">
                <a:latin typeface="Arial"/>
                <a:cs typeface="Arial"/>
              </a:rPr>
              <a:t>e</a:t>
            </a:r>
            <a:r>
              <a:rPr sz="1400" dirty="0">
                <a:latin typeface="Arial"/>
                <a:cs typeface="Arial"/>
              </a:rPr>
              <a:t>s</a:t>
            </a:r>
            <a:endParaRPr sz="1400">
              <a:latin typeface="Arial"/>
              <a:cs typeface="Arial"/>
            </a:endParaRPr>
          </a:p>
        </p:txBody>
      </p:sp>
      <p:sp>
        <p:nvSpPr>
          <p:cNvPr id="9" name="object 9"/>
          <p:cNvSpPr/>
          <p:nvPr/>
        </p:nvSpPr>
        <p:spPr>
          <a:xfrm>
            <a:off x="2989924" y="5191615"/>
            <a:ext cx="293370" cy="864869"/>
          </a:xfrm>
          <a:custGeom>
            <a:avLst/>
            <a:gdLst/>
            <a:ahLst/>
            <a:cxnLst/>
            <a:rect l="l" t="t" r="r" b="b"/>
            <a:pathLst>
              <a:path w="293370" h="864870">
                <a:moveTo>
                  <a:pt x="293103" y="864273"/>
                </a:moveTo>
                <a:lnTo>
                  <a:pt x="0" y="0"/>
                </a:lnTo>
              </a:path>
            </a:pathLst>
          </a:custGeom>
          <a:ln w="38100">
            <a:solidFill>
              <a:srgbClr val="CC0000"/>
            </a:solidFill>
          </a:ln>
        </p:spPr>
        <p:txBody>
          <a:bodyPr wrap="square" lIns="0" tIns="0" rIns="0" bIns="0" rtlCol="0"/>
          <a:lstStyle/>
          <a:p>
            <a:endParaRPr/>
          </a:p>
        </p:txBody>
      </p:sp>
      <p:sp>
        <p:nvSpPr>
          <p:cNvPr id="10" name="object 10"/>
          <p:cNvSpPr/>
          <p:nvPr/>
        </p:nvSpPr>
        <p:spPr>
          <a:xfrm>
            <a:off x="2963487" y="5191617"/>
            <a:ext cx="126364" cy="130175"/>
          </a:xfrm>
          <a:custGeom>
            <a:avLst/>
            <a:gdLst/>
            <a:ahLst/>
            <a:cxnLst/>
            <a:rect l="l" t="t" r="r" b="b"/>
            <a:pathLst>
              <a:path w="126364" h="130175">
                <a:moveTo>
                  <a:pt x="0" y="129654"/>
                </a:moveTo>
                <a:lnTo>
                  <a:pt x="26441" y="0"/>
                </a:lnTo>
                <a:lnTo>
                  <a:pt x="126288" y="86829"/>
                </a:lnTo>
              </a:path>
            </a:pathLst>
          </a:custGeom>
          <a:ln w="38100">
            <a:solidFill>
              <a:srgbClr val="CC0000"/>
            </a:solidFill>
          </a:ln>
        </p:spPr>
        <p:txBody>
          <a:bodyPr wrap="square" lIns="0" tIns="0" rIns="0" bIns="0" rtlCol="0"/>
          <a:lstStyle/>
          <a:p>
            <a:endParaRPr/>
          </a:p>
        </p:txBody>
      </p:sp>
      <p:sp>
        <p:nvSpPr>
          <p:cNvPr id="11" name="object 11"/>
          <p:cNvSpPr/>
          <p:nvPr/>
        </p:nvSpPr>
        <p:spPr>
          <a:xfrm>
            <a:off x="5530466" y="4739673"/>
            <a:ext cx="476884" cy="1316355"/>
          </a:xfrm>
          <a:custGeom>
            <a:avLst/>
            <a:gdLst/>
            <a:ahLst/>
            <a:cxnLst/>
            <a:rect l="l" t="t" r="r" b="b"/>
            <a:pathLst>
              <a:path w="476885" h="1316354">
                <a:moveTo>
                  <a:pt x="0" y="1316215"/>
                </a:moveTo>
                <a:lnTo>
                  <a:pt x="476491" y="0"/>
                </a:lnTo>
              </a:path>
            </a:pathLst>
          </a:custGeom>
          <a:ln w="38100">
            <a:solidFill>
              <a:srgbClr val="CC0000"/>
            </a:solidFill>
          </a:ln>
        </p:spPr>
        <p:txBody>
          <a:bodyPr wrap="square" lIns="0" tIns="0" rIns="0" bIns="0" rtlCol="0"/>
          <a:lstStyle/>
          <a:p>
            <a:endParaRPr/>
          </a:p>
        </p:txBody>
      </p:sp>
      <p:sp>
        <p:nvSpPr>
          <p:cNvPr id="12" name="object 12"/>
          <p:cNvSpPr/>
          <p:nvPr/>
        </p:nvSpPr>
        <p:spPr>
          <a:xfrm>
            <a:off x="5905366" y="4739663"/>
            <a:ext cx="125730" cy="130175"/>
          </a:xfrm>
          <a:custGeom>
            <a:avLst/>
            <a:gdLst/>
            <a:ahLst/>
            <a:cxnLst/>
            <a:rect l="l" t="t" r="r" b="b"/>
            <a:pathLst>
              <a:path w="125729" h="130175">
                <a:moveTo>
                  <a:pt x="125387" y="130175"/>
                </a:moveTo>
                <a:lnTo>
                  <a:pt x="101599" y="0"/>
                </a:lnTo>
                <a:lnTo>
                  <a:pt x="0" y="84785"/>
                </a:lnTo>
              </a:path>
            </a:pathLst>
          </a:custGeom>
          <a:ln w="38100">
            <a:solidFill>
              <a:srgbClr val="CC0000"/>
            </a:solidFill>
          </a:ln>
        </p:spPr>
        <p:txBody>
          <a:bodyPr wrap="square" lIns="0" tIns="0" rIns="0" bIns="0" rtlCol="0"/>
          <a:lstStyle/>
          <a:p>
            <a:endParaRPr/>
          </a:p>
        </p:txBody>
      </p:sp>
      <p:sp>
        <p:nvSpPr>
          <p:cNvPr id="13" name="object 13"/>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38</a:t>
            </a:fld>
            <a:endParaRP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3" y="1010848"/>
            <a:ext cx="5003657" cy="1682512"/>
          </a:xfrm>
          <a:prstGeom prst="rect">
            <a:avLst/>
          </a:prstGeom>
        </p:spPr>
        <p:txBody>
          <a:bodyPr vert="horz" wrap="square" lIns="0" tIns="0" rIns="0" bIns="0" rtlCol="0">
            <a:spAutoFit/>
          </a:bodyPr>
          <a:lstStyle/>
          <a:p>
            <a:pPr marL="36195" marR="1623695" indent="-24130">
              <a:lnSpc>
                <a:spcPts val="493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 </a:t>
            </a:r>
            <a:r>
              <a:rPr sz="2400" b="1" dirty="0">
                <a:solidFill>
                  <a:srgbClr val="0070C0"/>
                </a:solidFill>
                <a:latin typeface="Arial"/>
                <a:cs typeface="Arial"/>
              </a:rPr>
              <a:t>Ot</a:t>
            </a:r>
            <a:r>
              <a:rPr sz="2400" b="1" spc="-5" dirty="0">
                <a:solidFill>
                  <a:srgbClr val="0070C0"/>
                </a:solidFill>
                <a:latin typeface="Arial"/>
                <a:cs typeface="Arial"/>
              </a:rPr>
              <a:t>he</a:t>
            </a:r>
            <a:r>
              <a:rPr sz="2400" b="1" dirty="0">
                <a:solidFill>
                  <a:srgbClr val="0070C0"/>
                </a:solidFill>
                <a:latin typeface="Arial"/>
                <a:cs typeface="Arial"/>
              </a:rPr>
              <a:t>r</a:t>
            </a:r>
            <a:r>
              <a:rPr sz="2400" b="1" spc="-5" dirty="0">
                <a:solidFill>
                  <a:srgbClr val="0070C0"/>
                </a:solidFill>
                <a:latin typeface="Arial"/>
                <a:cs typeface="Arial"/>
              </a:rPr>
              <a:t> PPE?</a:t>
            </a:r>
            <a:endParaRPr sz="2400" dirty="0">
              <a:latin typeface="Arial"/>
              <a:cs typeface="Arial"/>
            </a:endParaRPr>
          </a:p>
          <a:p>
            <a:pPr>
              <a:lnSpc>
                <a:spcPct val="100000"/>
              </a:lnSpc>
              <a:spcBef>
                <a:spcPts val="15"/>
              </a:spcBef>
            </a:pPr>
            <a:endParaRPr sz="2050" dirty="0">
              <a:latin typeface="Times New Roman"/>
              <a:cs typeface="Times New Roman"/>
            </a:endParaRPr>
          </a:p>
          <a:p>
            <a:pPr marL="374650" marR="5080" indent="-338455">
              <a:lnSpc>
                <a:spcPct val="100000"/>
              </a:lnSpc>
              <a:buClr>
                <a:srgbClr val="0070C0"/>
              </a:buClr>
              <a:buFont typeface="Wingdings"/>
              <a:buChar char=""/>
              <a:tabLst>
                <a:tab pos="379730" algn="l"/>
              </a:tabLst>
            </a:pPr>
            <a:r>
              <a:rPr sz="2400" spc="-5" dirty="0">
                <a:latin typeface="Arial"/>
                <a:cs typeface="Arial"/>
              </a:rPr>
              <a:t>Alon</a:t>
            </a:r>
            <a:r>
              <a:rPr sz="2400" dirty="0">
                <a:latin typeface="Arial"/>
                <a:cs typeface="Arial"/>
              </a:rPr>
              <a:t>g</a:t>
            </a:r>
            <a:r>
              <a:rPr sz="2400" spc="25" dirty="0">
                <a:latin typeface="Arial"/>
                <a:cs typeface="Arial"/>
              </a:rPr>
              <a:t> </a:t>
            </a:r>
            <a:r>
              <a:rPr sz="2400" spc="-5" dirty="0">
                <a:latin typeface="Arial"/>
                <a:cs typeface="Arial"/>
              </a:rPr>
              <a:t>wi</a:t>
            </a:r>
            <a:r>
              <a:rPr sz="2400" spc="5" dirty="0">
                <a:latin typeface="Arial"/>
                <a:cs typeface="Arial"/>
              </a:rPr>
              <a:t>t</a:t>
            </a:r>
            <a:r>
              <a:rPr sz="2400" dirty="0">
                <a:latin typeface="Arial"/>
                <a:cs typeface="Arial"/>
              </a:rPr>
              <a:t>h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a:t>
            </a:r>
            <a:r>
              <a:rPr sz="2400" dirty="0">
                <a:latin typeface="Arial"/>
                <a:cs typeface="Arial"/>
              </a:rPr>
              <a:t>n </a:t>
            </a:r>
            <a:r>
              <a:rPr sz="2400" spc="-5" dirty="0">
                <a:latin typeface="Arial"/>
                <a:cs typeface="Arial"/>
              </a:rPr>
              <a:t>o</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rms </a:t>
            </a:r>
            <a:r>
              <a:rPr sz="2400" dirty="0" smtClean="0">
                <a:latin typeface="Arial"/>
                <a:cs typeface="Arial"/>
              </a:rPr>
              <a:t>(</a:t>
            </a:r>
            <a:r>
              <a:rPr sz="2400" spc="-5" dirty="0" smtClean="0">
                <a:latin typeface="Arial"/>
                <a:cs typeface="Arial"/>
              </a:rPr>
              <a:t>PPE</a:t>
            </a:r>
            <a:r>
              <a:rPr sz="2400" spc="-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10"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u</a:t>
            </a:r>
            <a:r>
              <a:rPr sz="2400" dirty="0">
                <a:latin typeface="Arial"/>
                <a:cs typeface="Arial"/>
              </a:rPr>
              <a:t>s</a:t>
            </a:r>
            <a:r>
              <a:rPr sz="2400" spc="-5" dirty="0">
                <a:latin typeface="Arial"/>
                <a:cs typeface="Arial"/>
              </a:rPr>
              <a:t>ed</a:t>
            </a:r>
            <a:endParaRPr sz="2400" dirty="0">
              <a:latin typeface="Arial"/>
              <a:cs typeface="Arial"/>
            </a:endParaRPr>
          </a:p>
        </p:txBody>
      </p:sp>
      <p:sp>
        <p:nvSpPr>
          <p:cNvPr id="6" name="object 6"/>
          <p:cNvSpPr txBox="1"/>
          <p:nvPr/>
        </p:nvSpPr>
        <p:spPr>
          <a:xfrm>
            <a:off x="5398265" y="1248106"/>
            <a:ext cx="3221990" cy="5360035"/>
          </a:xfrm>
          <a:prstGeom prst="rect">
            <a:avLst/>
          </a:prstGeom>
        </p:spPr>
        <p:txBody>
          <a:bodyPr vert="horz" wrap="square" lIns="0" tIns="0" rIns="0" bIns="0" rtlCol="0">
            <a:spAutoFit/>
          </a:bodyPr>
          <a:lstStyle/>
          <a:p>
            <a:pPr marR="522605" algn="ctr">
              <a:lnSpc>
                <a:spcPts val="1664"/>
              </a:lnSpc>
            </a:pPr>
            <a:r>
              <a:rPr sz="1400" spc="-5" dirty="0">
                <a:latin typeface="Arial"/>
                <a:cs typeface="Arial"/>
              </a:rPr>
              <a:t>3</a:t>
            </a:r>
            <a:r>
              <a:rPr sz="1400" dirty="0">
                <a:latin typeface="Arial"/>
                <a:cs typeface="Arial"/>
              </a:rPr>
              <a:t>9</a:t>
            </a:r>
            <a:endParaRPr sz="1400">
              <a:latin typeface="Arial"/>
              <a:cs typeface="Arial"/>
            </a:endParaRPr>
          </a:p>
        </p:txBody>
      </p:sp>
      <p:sp>
        <p:nvSpPr>
          <p:cNvPr id="7" name="object 7"/>
          <p:cNvSpPr/>
          <p:nvPr/>
        </p:nvSpPr>
        <p:spPr>
          <a:xfrm>
            <a:off x="5539581" y="1248106"/>
            <a:ext cx="3221618" cy="534122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14398" y="2819400"/>
            <a:ext cx="2895602" cy="2750324"/>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78832" y="5805360"/>
            <a:ext cx="2740660" cy="654025"/>
          </a:xfrm>
          <a:prstGeom prst="rect">
            <a:avLst/>
          </a:prstGeom>
        </p:spPr>
        <p:txBody>
          <a:bodyPr vert="horz" wrap="square" lIns="0" tIns="0" rIns="0" bIns="0" rtlCol="0">
            <a:spAutoFit/>
          </a:bodyPr>
          <a:lstStyle/>
          <a:p>
            <a:pPr marL="678815">
              <a:lnSpc>
                <a:spcPct val="100000"/>
              </a:lnSpc>
            </a:pPr>
            <a:r>
              <a:rPr sz="1400" spc="-5" dirty="0">
                <a:latin typeface="Arial"/>
                <a:cs typeface="Arial"/>
              </a:rPr>
              <a:t>PP</a:t>
            </a:r>
            <a:r>
              <a:rPr sz="1400" dirty="0">
                <a:latin typeface="Arial"/>
                <a:cs typeface="Arial"/>
              </a:rPr>
              <a:t>E</a:t>
            </a:r>
            <a:r>
              <a:rPr sz="1400" spc="5" dirty="0">
                <a:latin typeface="Arial"/>
                <a:cs typeface="Arial"/>
              </a:rPr>
              <a:t> </a:t>
            </a:r>
            <a:r>
              <a:rPr sz="1400" spc="-10" dirty="0">
                <a:latin typeface="Arial"/>
                <a:cs typeface="Arial"/>
              </a:rPr>
              <a:t>U</a:t>
            </a:r>
            <a:r>
              <a:rPr sz="1400" spc="5" dirty="0">
                <a:latin typeface="Arial"/>
                <a:cs typeface="Arial"/>
              </a:rPr>
              <a:t>s</a:t>
            </a:r>
            <a:r>
              <a:rPr sz="1400" spc="-5" dirty="0">
                <a:latin typeface="Arial"/>
                <a:cs typeface="Arial"/>
              </a:rPr>
              <a:t>e</a:t>
            </a:r>
            <a:r>
              <a:rPr sz="1400" dirty="0">
                <a:latin typeface="Arial"/>
                <a:cs typeface="Arial"/>
              </a:rPr>
              <a:t>d</a:t>
            </a:r>
            <a:r>
              <a:rPr sz="1400" spc="-20" dirty="0">
                <a:latin typeface="Arial"/>
                <a:cs typeface="Arial"/>
              </a:rPr>
              <a:t> </a:t>
            </a:r>
            <a:r>
              <a:rPr sz="1400" spc="-5" dirty="0">
                <a:latin typeface="Arial"/>
                <a:cs typeface="Arial"/>
              </a:rPr>
              <a:t>du</a:t>
            </a:r>
            <a:r>
              <a:rPr sz="1400" dirty="0">
                <a:latin typeface="Arial"/>
                <a:cs typeface="Arial"/>
              </a:rPr>
              <a:t>ri</a:t>
            </a:r>
            <a:r>
              <a:rPr sz="1400" spc="-5" dirty="0">
                <a:latin typeface="Arial"/>
                <a:cs typeface="Arial"/>
              </a:rPr>
              <a:t>n</a:t>
            </a:r>
            <a:r>
              <a:rPr sz="1400" dirty="0">
                <a:latin typeface="Arial"/>
                <a:cs typeface="Arial"/>
              </a:rPr>
              <a:t>g</a:t>
            </a:r>
            <a:r>
              <a:rPr sz="1400" spc="-35" dirty="0">
                <a:latin typeface="Arial"/>
                <a:cs typeface="Arial"/>
              </a:rPr>
              <a:t> </a:t>
            </a:r>
            <a:r>
              <a:rPr sz="1400" spc="-5" dirty="0">
                <a:latin typeface="Arial"/>
                <a:cs typeface="Arial"/>
              </a:rPr>
              <a:t>g</a:t>
            </a:r>
            <a:r>
              <a:rPr sz="1400" dirty="0">
                <a:latin typeface="Arial"/>
                <a:cs typeface="Arial"/>
              </a:rPr>
              <a:t>ri</a:t>
            </a:r>
            <a:r>
              <a:rPr sz="1400" spc="-5" dirty="0">
                <a:latin typeface="Arial"/>
                <a:cs typeface="Arial"/>
              </a:rPr>
              <a:t>nd</a:t>
            </a:r>
            <a:r>
              <a:rPr sz="1400" dirty="0">
                <a:latin typeface="Arial"/>
                <a:cs typeface="Arial"/>
              </a:rPr>
              <a:t>i</a:t>
            </a:r>
            <a:r>
              <a:rPr sz="1400" spc="-5" dirty="0">
                <a:latin typeface="Arial"/>
                <a:cs typeface="Arial"/>
              </a:rPr>
              <a:t>n</a:t>
            </a:r>
            <a:r>
              <a:rPr sz="1400" dirty="0">
                <a:latin typeface="Arial"/>
                <a:cs typeface="Arial"/>
              </a:rPr>
              <a:t>g</a:t>
            </a:r>
          </a:p>
          <a:p>
            <a:pPr marL="12700" indent="668338">
              <a:lnSpc>
                <a:spcPct val="100000"/>
              </a:lnSpc>
            </a:pPr>
            <a:r>
              <a:rPr sz="1200" dirty="0" smtClean="0">
                <a:latin typeface="Arial"/>
                <a:cs typeface="Arial"/>
              </a:rPr>
              <a:t>Photo</a:t>
            </a:r>
            <a:r>
              <a:rPr sz="1200" spc="-20" dirty="0" smtClean="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spc="-5" dirty="0">
                <a:latin typeface="Arial"/>
                <a:cs typeface="Arial"/>
              </a:rPr>
              <a:t>C</a:t>
            </a:r>
            <a:r>
              <a:rPr sz="1200" dirty="0">
                <a:latin typeface="Arial"/>
                <a:cs typeface="Arial"/>
              </a:rPr>
              <a:t>IA</a:t>
            </a:r>
            <a:r>
              <a:rPr sz="1200" spc="-5" dirty="0">
                <a:latin typeface="Arial"/>
                <a:cs typeface="Arial"/>
              </a:rPr>
              <a:t>N</a:t>
            </a:r>
            <a:r>
              <a:rPr sz="1200" dirty="0">
                <a:latin typeface="Arial"/>
                <a:cs typeface="Arial"/>
              </a:rPr>
              <a:t>B</a:t>
            </a:r>
            <a:r>
              <a:rPr sz="1200" spc="-5" dirty="0">
                <a:latin typeface="Arial"/>
                <a:cs typeface="Arial"/>
              </a:rPr>
              <a:t>R</a:t>
            </a:r>
            <a:r>
              <a:rPr sz="1200" dirty="0">
                <a:latin typeface="Arial"/>
                <a:cs typeface="Arial"/>
              </a:rPr>
              <a:t>O</a:t>
            </a:r>
          </a:p>
          <a:p>
            <a:pPr>
              <a:lnSpc>
                <a:spcPct val="100000"/>
              </a:lnSpc>
              <a:spcBef>
                <a:spcPts val="44"/>
              </a:spcBef>
            </a:pPr>
            <a:endParaRPr sz="1650" dirty="0">
              <a:latin typeface="Times New Roman"/>
              <a:cs typeface="Times New Roman"/>
            </a:endParaRPr>
          </a:p>
        </p:txBody>
      </p:sp>
      <p:sp>
        <p:nvSpPr>
          <p:cNvPr id="10" name="TextBox 9"/>
          <p:cNvSpPr txBox="1"/>
          <p:nvPr/>
        </p:nvSpPr>
        <p:spPr>
          <a:xfrm>
            <a:off x="2648120" y="6312331"/>
            <a:ext cx="2885918" cy="276999"/>
          </a:xfrm>
          <a:prstGeom prst="rect">
            <a:avLst/>
          </a:prstGeom>
          <a:noFill/>
        </p:spPr>
        <p:txBody>
          <a:bodyPr wrap="none" rtlCol="0">
            <a:spAutoFit/>
          </a:bodyPr>
          <a:lstStyle/>
          <a:p>
            <a:pPr marL="12700">
              <a:lnSpc>
                <a:spcPct val="100000"/>
              </a:lnSpc>
            </a:pPr>
            <a:r>
              <a:rPr lang="en-US" sz="1200" dirty="0">
                <a:latin typeface="Arial"/>
                <a:cs typeface="Arial"/>
              </a:rPr>
              <a:t>Sou</a:t>
            </a:r>
            <a:r>
              <a:rPr lang="en-US" sz="1200" spc="-5" dirty="0">
                <a:latin typeface="Arial"/>
                <a:cs typeface="Arial"/>
              </a:rPr>
              <a:t>r</a:t>
            </a:r>
            <a:r>
              <a:rPr lang="en-US" sz="1200" dirty="0">
                <a:latin typeface="Arial"/>
                <a:cs typeface="Arial"/>
              </a:rPr>
              <a:t>ce</a:t>
            </a:r>
            <a:r>
              <a:rPr lang="en-US" sz="1200" spc="-20" dirty="0">
                <a:latin typeface="Arial"/>
                <a:cs typeface="Arial"/>
              </a:rPr>
              <a:t> </a:t>
            </a:r>
            <a:r>
              <a:rPr lang="en-US" sz="1200" dirty="0">
                <a:latin typeface="Arial"/>
                <a:cs typeface="Arial"/>
              </a:rPr>
              <a:t>OS</a:t>
            </a:r>
            <a:r>
              <a:rPr lang="en-US" sz="1200" spc="-5" dirty="0">
                <a:latin typeface="Arial"/>
                <a:cs typeface="Arial"/>
              </a:rPr>
              <a:t>H</a:t>
            </a:r>
            <a:r>
              <a:rPr lang="en-US" sz="1200" dirty="0">
                <a:latin typeface="Arial"/>
                <a:cs typeface="Arial"/>
              </a:rPr>
              <a:t>A</a:t>
            </a:r>
            <a:r>
              <a:rPr lang="en-US" sz="1200" spc="-10" dirty="0">
                <a:latin typeface="Arial"/>
                <a:cs typeface="Arial"/>
              </a:rPr>
              <a:t> </a:t>
            </a:r>
            <a:r>
              <a:rPr lang="en-US" sz="1200" dirty="0">
                <a:latin typeface="Arial"/>
                <a:cs typeface="Arial"/>
              </a:rPr>
              <a:t>Qu</a:t>
            </a:r>
            <a:r>
              <a:rPr lang="en-US" sz="1200" spc="-5" dirty="0">
                <a:latin typeface="Arial"/>
                <a:cs typeface="Arial"/>
              </a:rPr>
              <a:t>i</a:t>
            </a:r>
            <a:r>
              <a:rPr lang="en-US" sz="1200" dirty="0">
                <a:latin typeface="Arial"/>
                <a:cs typeface="Arial"/>
              </a:rPr>
              <a:t>ck </a:t>
            </a:r>
            <a:r>
              <a:rPr lang="en-US" sz="1200" spc="-5" dirty="0">
                <a:latin typeface="Arial"/>
                <a:cs typeface="Arial"/>
              </a:rPr>
              <a:t>C</a:t>
            </a:r>
            <a:r>
              <a:rPr lang="en-US" sz="1200" dirty="0">
                <a:latin typeface="Arial"/>
                <a:cs typeface="Arial"/>
              </a:rPr>
              <a:t>a</a:t>
            </a:r>
            <a:r>
              <a:rPr lang="en-US" sz="1200" spc="-5" dirty="0">
                <a:latin typeface="Arial"/>
                <a:cs typeface="Arial"/>
              </a:rPr>
              <a:t>r</a:t>
            </a:r>
            <a:r>
              <a:rPr lang="en-US" sz="1200" dirty="0">
                <a:latin typeface="Arial"/>
                <a:cs typeface="Arial"/>
              </a:rPr>
              <a:t>d</a:t>
            </a:r>
            <a:r>
              <a:rPr lang="en-US" sz="1200" spc="-20" dirty="0">
                <a:latin typeface="Arial"/>
                <a:cs typeface="Arial"/>
              </a:rPr>
              <a:t> </a:t>
            </a:r>
            <a:r>
              <a:rPr lang="en-US" sz="1200" dirty="0">
                <a:latin typeface="Arial"/>
                <a:cs typeface="Arial"/>
              </a:rPr>
              <a:t>3260</a:t>
            </a:r>
            <a:r>
              <a:rPr lang="en-US" sz="1200" spc="-5" dirty="0">
                <a:latin typeface="Arial"/>
                <a:cs typeface="Arial"/>
              </a:rPr>
              <a:t>-</a:t>
            </a:r>
            <a:r>
              <a:rPr lang="en-US" sz="1200" dirty="0">
                <a:latin typeface="Arial"/>
                <a:cs typeface="Arial"/>
              </a:rPr>
              <a:t>0</a:t>
            </a:r>
            <a:r>
              <a:rPr lang="en-US" sz="1200" spc="-10" dirty="0">
                <a:latin typeface="Arial"/>
                <a:cs typeface="Arial"/>
              </a:rPr>
              <a:t>9</a:t>
            </a:r>
            <a:r>
              <a:rPr lang="en-US" sz="1200" spc="-5" dirty="0">
                <a:latin typeface="Arial"/>
                <a:cs typeface="Arial"/>
              </a:rPr>
              <a:t>N-</a:t>
            </a:r>
            <a:r>
              <a:rPr lang="en-US" sz="1200" spc="-10" dirty="0">
                <a:latin typeface="Arial"/>
                <a:cs typeface="Arial"/>
              </a:rPr>
              <a:t>05</a:t>
            </a:r>
            <a:endParaRPr lang="en-US" sz="1200"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20" dirty="0"/>
              <a:t> </a:t>
            </a:r>
            <a:r>
              <a:rPr dirty="0"/>
              <a:t>Safety</a:t>
            </a:r>
            <a:r>
              <a:rPr spc="-15" dirty="0"/>
              <a:t> </a:t>
            </a:r>
            <a:r>
              <a:rPr dirty="0"/>
              <a:t>a</a:t>
            </a:r>
            <a:r>
              <a:rPr spc="-5" dirty="0"/>
              <a:t>n</a:t>
            </a:r>
            <a:r>
              <a:rPr dirty="0"/>
              <a:t>d </a:t>
            </a:r>
            <a:r>
              <a:rPr spc="-5" dirty="0"/>
              <a:t>PP</a:t>
            </a:r>
            <a:r>
              <a:rPr dirty="0"/>
              <a:t>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4460">
              <a:lnSpc>
                <a:spcPct val="100000"/>
              </a:lnSpc>
            </a:pPr>
            <a:fld id="{81D60167-4931-47E6-BA6A-407CBD079E47}" type="slidenum">
              <a:rPr dirty="0"/>
              <a:t>4</a:t>
            </a:fld>
            <a:endParaRPr dirty="0"/>
          </a:p>
        </p:txBody>
      </p:sp>
      <p:sp>
        <p:nvSpPr>
          <p:cNvPr id="4" name="object 4"/>
          <p:cNvSpPr txBox="1"/>
          <p:nvPr/>
        </p:nvSpPr>
        <p:spPr>
          <a:xfrm>
            <a:off x="535924" y="1010848"/>
            <a:ext cx="7498715" cy="3852545"/>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41275">
              <a:lnSpc>
                <a:spcPct val="100000"/>
              </a:lnSpc>
              <a:spcBef>
                <a:spcPts val="1910"/>
              </a:spcBef>
            </a:pPr>
            <a:r>
              <a:rPr sz="2400" b="1" spc="-5" dirty="0">
                <a:solidFill>
                  <a:srgbClr val="3333CC"/>
                </a:solidFill>
                <a:latin typeface="Arial"/>
                <a:cs typeface="Arial"/>
              </a:rPr>
              <a:t>Lea</a:t>
            </a:r>
            <a:r>
              <a:rPr sz="2400" b="1" dirty="0">
                <a:solidFill>
                  <a:srgbClr val="3333CC"/>
                </a:solidFill>
                <a:latin typeface="Arial"/>
                <a:cs typeface="Arial"/>
              </a:rPr>
              <a:t>r</a:t>
            </a:r>
            <a:r>
              <a:rPr sz="2400" b="1" spc="-5" dirty="0">
                <a:solidFill>
                  <a:srgbClr val="3333CC"/>
                </a:solidFill>
                <a:latin typeface="Arial"/>
                <a:cs typeface="Arial"/>
              </a:rPr>
              <a:t>n</a:t>
            </a:r>
            <a:r>
              <a:rPr sz="2400" b="1" dirty="0">
                <a:solidFill>
                  <a:srgbClr val="3333CC"/>
                </a:solidFill>
                <a:latin typeface="Arial"/>
                <a:cs typeface="Arial"/>
              </a:rPr>
              <a:t>i</a:t>
            </a:r>
            <a:r>
              <a:rPr sz="2400" b="1" spc="-5" dirty="0">
                <a:solidFill>
                  <a:srgbClr val="3333CC"/>
                </a:solidFill>
                <a:latin typeface="Arial"/>
                <a:cs typeface="Arial"/>
              </a:rPr>
              <a:t>n</a:t>
            </a:r>
            <a:r>
              <a:rPr sz="2400" b="1" dirty="0">
                <a:solidFill>
                  <a:srgbClr val="3333CC"/>
                </a:solidFill>
                <a:latin typeface="Arial"/>
                <a:cs typeface="Arial"/>
              </a:rPr>
              <a:t>g</a:t>
            </a:r>
            <a:r>
              <a:rPr sz="2400" b="1" spc="-10" dirty="0">
                <a:solidFill>
                  <a:srgbClr val="3333CC"/>
                </a:solidFill>
                <a:latin typeface="Arial"/>
                <a:cs typeface="Arial"/>
              </a:rPr>
              <a:t> </a:t>
            </a:r>
            <a:r>
              <a:rPr sz="2400" b="1" dirty="0">
                <a:solidFill>
                  <a:srgbClr val="3333CC"/>
                </a:solidFill>
                <a:latin typeface="Arial"/>
                <a:cs typeface="Arial"/>
              </a:rPr>
              <a:t>O</a:t>
            </a:r>
            <a:r>
              <a:rPr sz="2400" b="1" spc="-5" dirty="0">
                <a:solidFill>
                  <a:srgbClr val="3333CC"/>
                </a:solidFill>
                <a:latin typeface="Arial"/>
                <a:cs typeface="Arial"/>
              </a:rPr>
              <a:t>u</a:t>
            </a:r>
            <a:r>
              <a:rPr sz="2400" b="1" dirty="0">
                <a:solidFill>
                  <a:srgbClr val="3333CC"/>
                </a:solidFill>
                <a:latin typeface="Arial"/>
                <a:cs typeface="Arial"/>
              </a:rPr>
              <a:t>t</a:t>
            </a:r>
            <a:r>
              <a:rPr sz="2400" b="1" spc="-5" dirty="0">
                <a:solidFill>
                  <a:srgbClr val="3333CC"/>
                </a:solidFill>
                <a:latin typeface="Arial"/>
                <a:cs typeface="Arial"/>
              </a:rPr>
              <a:t>co</a:t>
            </a:r>
            <a:r>
              <a:rPr sz="2400" b="1" dirty="0">
                <a:solidFill>
                  <a:srgbClr val="3333CC"/>
                </a:solidFill>
                <a:latin typeface="Arial"/>
                <a:cs typeface="Arial"/>
              </a:rPr>
              <a:t>m</a:t>
            </a:r>
            <a:r>
              <a:rPr sz="2400" b="1" spc="-5" dirty="0">
                <a:solidFill>
                  <a:srgbClr val="3333CC"/>
                </a:solidFill>
                <a:latin typeface="Arial"/>
                <a:cs typeface="Arial"/>
              </a:rPr>
              <a:t>es</a:t>
            </a:r>
            <a:r>
              <a:rPr sz="2400" b="1" dirty="0">
                <a:solidFill>
                  <a:srgbClr val="3333CC"/>
                </a:solidFill>
                <a:latin typeface="Arial"/>
                <a:cs typeface="Arial"/>
              </a:rPr>
              <a:t>:</a:t>
            </a:r>
            <a:r>
              <a:rPr sz="2400" b="1" spc="-5" dirty="0">
                <a:solidFill>
                  <a:srgbClr val="3333CC"/>
                </a:solidFill>
                <a:latin typeface="Arial"/>
                <a:cs typeface="Arial"/>
              </a:rPr>
              <a:t> Pa</a:t>
            </a:r>
            <a:r>
              <a:rPr sz="2400" b="1" dirty="0">
                <a:solidFill>
                  <a:srgbClr val="3333CC"/>
                </a:solidFill>
                <a:latin typeface="Arial"/>
                <a:cs typeface="Arial"/>
              </a:rPr>
              <a:t>rti</a:t>
            </a:r>
            <a:r>
              <a:rPr sz="2400" b="1" spc="-5" dirty="0">
                <a:solidFill>
                  <a:srgbClr val="3333CC"/>
                </a:solidFill>
                <a:latin typeface="Arial"/>
                <a:cs typeface="Arial"/>
              </a:rPr>
              <a:t>c</a:t>
            </a:r>
            <a:r>
              <a:rPr sz="2400" b="1" dirty="0">
                <a:solidFill>
                  <a:srgbClr val="3333CC"/>
                </a:solidFill>
                <a:latin typeface="Arial"/>
                <a:cs typeface="Arial"/>
              </a:rPr>
              <a:t>i</a:t>
            </a:r>
            <a:r>
              <a:rPr sz="2400" b="1" spc="-5" dirty="0">
                <a:solidFill>
                  <a:srgbClr val="3333CC"/>
                </a:solidFill>
                <a:latin typeface="Arial"/>
                <a:cs typeface="Arial"/>
              </a:rPr>
              <a:t>pan</a:t>
            </a:r>
            <a:r>
              <a:rPr sz="2400" b="1" dirty="0">
                <a:solidFill>
                  <a:srgbClr val="3333CC"/>
                </a:solidFill>
                <a:latin typeface="Arial"/>
                <a:cs typeface="Arial"/>
              </a:rPr>
              <a:t>ts</a:t>
            </a:r>
            <a:r>
              <a:rPr sz="2400" b="1" spc="-10" dirty="0">
                <a:solidFill>
                  <a:srgbClr val="3333CC"/>
                </a:solidFill>
                <a:latin typeface="Arial"/>
                <a:cs typeface="Arial"/>
              </a:rPr>
              <a:t> </a:t>
            </a:r>
            <a:r>
              <a:rPr sz="2400" b="1" spc="-5" dirty="0">
                <a:solidFill>
                  <a:srgbClr val="3333CC"/>
                </a:solidFill>
                <a:latin typeface="Arial"/>
                <a:cs typeface="Arial"/>
              </a:rPr>
              <a:t>sha</a:t>
            </a:r>
            <a:r>
              <a:rPr sz="2400" b="1" spc="5" dirty="0">
                <a:solidFill>
                  <a:srgbClr val="3333CC"/>
                </a:solidFill>
                <a:latin typeface="Arial"/>
                <a:cs typeface="Arial"/>
              </a:rPr>
              <a:t>l</a:t>
            </a:r>
            <a:r>
              <a:rPr sz="2400" b="1" dirty="0">
                <a:solidFill>
                  <a:srgbClr val="3333CC"/>
                </a:solidFill>
                <a:latin typeface="Arial"/>
                <a:cs typeface="Arial"/>
              </a:rPr>
              <a:t>l</a:t>
            </a:r>
            <a:r>
              <a:rPr sz="2400" b="1" spc="-15" dirty="0">
                <a:solidFill>
                  <a:srgbClr val="3333CC"/>
                </a:solidFill>
                <a:latin typeface="Arial"/>
                <a:cs typeface="Arial"/>
              </a:rPr>
              <a:t> </a:t>
            </a:r>
            <a:r>
              <a:rPr sz="2400" b="1" spc="-5" dirty="0">
                <a:solidFill>
                  <a:srgbClr val="3333CC"/>
                </a:solidFill>
                <a:latin typeface="Arial"/>
                <a:cs typeface="Arial"/>
              </a:rPr>
              <a:t>b</a:t>
            </a:r>
            <a:r>
              <a:rPr sz="2400" b="1" dirty="0">
                <a:solidFill>
                  <a:srgbClr val="3333CC"/>
                </a:solidFill>
                <a:latin typeface="Arial"/>
                <a:cs typeface="Arial"/>
              </a:rPr>
              <a:t>e </a:t>
            </a:r>
            <a:r>
              <a:rPr sz="2400" b="1" spc="-5" dirty="0">
                <a:solidFill>
                  <a:srgbClr val="3333CC"/>
                </a:solidFill>
                <a:latin typeface="Arial"/>
                <a:cs typeface="Arial"/>
              </a:rPr>
              <a:t>ab</a:t>
            </a:r>
            <a:r>
              <a:rPr sz="2400" b="1" dirty="0">
                <a:solidFill>
                  <a:srgbClr val="3333CC"/>
                </a:solidFill>
                <a:latin typeface="Arial"/>
                <a:cs typeface="Arial"/>
              </a:rPr>
              <a:t>le</a:t>
            </a:r>
            <a:r>
              <a:rPr sz="2400" b="1" spc="-10" dirty="0">
                <a:solidFill>
                  <a:srgbClr val="3333CC"/>
                </a:solidFill>
                <a:latin typeface="Arial"/>
                <a:cs typeface="Arial"/>
              </a:rPr>
              <a:t> </a:t>
            </a:r>
            <a:r>
              <a:rPr sz="2400" b="1" dirty="0">
                <a:solidFill>
                  <a:srgbClr val="3333CC"/>
                </a:solidFill>
                <a:latin typeface="Arial"/>
                <a:cs typeface="Arial"/>
              </a:rPr>
              <a:t>t</a:t>
            </a:r>
            <a:r>
              <a:rPr sz="2400" b="1" spc="-5" dirty="0">
                <a:solidFill>
                  <a:srgbClr val="3333CC"/>
                </a:solidFill>
                <a:latin typeface="Arial"/>
                <a:cs typeface="Arial"/>
              </a:rPr>
              <a:t>o:</a:t>
            </a:r>
            <a:endParaRPr sz="2400">
              <a:latin typeface="Arial"/>
              <a:cs typeface="Arial"/>
            </a:endParaRPr>
          </a:p>
          <a:p>
            <a:pPr>
              <a:lnSpc>
                <a:spcPct val="100000"/>
              </a:lnSpc>
              <a:spcBef>
                <a:spcPts val="5"/>
              </a:spcBef>
            </a:pPr>
            <a:endParaRPr sz="2500">
              <a:latin typeface="Times New Roman"/>
              <a:cs typeface="Times New Roman"/>
            </a:endParaRPr>
          </a:p>
          <a:p>
            <a:pPr marL="384175" indent="-342900">
              <a:lnSpc>
                <a:spcPct val="100000"/>
              </a:lnSpc>
              <a:buClr>
                <a:srgbClr val="0070C0"/>
              </a:buClr>
              <a:buFont typeface="Wingdings"/>
              <a:buChar char=""/>
              <a:tabLst>
                <a:tab pos="384810" algn="l"/>
              </a:tabLst>
            </a:pPr>
            <a:r>
              <a:rPr sz="2400" spc="-5" dirty="0">
                <a:latin typeface="Arial"/>
                <a:cs typeface="Arial"/>
              </a:rPr>
              <a:t>De</a:t>
            </a:r>
            <a:r>
              <a:rPr sz="2400" dirty="0">
                <a:latin typeface="Arial"/>
                <a:cs typeface="Arial"/>
              </a:rPr>
              <a:t>m</a:t>
            </a:r>
            <a:r>
              <a:rPr sz="2400" spc="-5" dirty="0">
                <a:latin typeface="Arial"/>
                <a:cs typeface="Arial"/>
              </a:rPr>
              <a:t>on</a:t>
            </a:r>
            <a:r>
              <a:rPr sz="2400" dirty="0">
                <a:latin typeface="Arial"/>
                <a:cs typeface="Arial"/>
              </a:rPr>
              <a:t>st</a:t>
            </a:r>
            <a:r>
              <a:rPr sz="2400" spc="5" dirty="0">
                <a:latin typeface="Arial"/>
                <a:cs typeface="Arial"/>
              </a:rPr>
              <a:t>r</a:t>
            </a:r>
            <a:r>
              <a:rPr sz="2400" spc="-5" dirty="0">
                <a:latin typeface="Arial"/>
                <a:cs typeface="Arial"/>
              </a:rPr>
              <a:t>a</a:t>
            </a:r>
            <a:r>
              <a:rPr sz="2400" dirty="0">
                <a:latin typeface="Arial"/>
                <a:cs typeface="Arial"/>
              </a:rPr>
              <a:t>te </a:t>
            </a:r>
            <a:r>
              <a:rPr sz="2400" spc="-5" dirty="0">
                <a:latin typeface="Arial"/>
                <a:cs typeface="Arial"/>
              </a:rPr>
              <a:t>unde</a:t>
            </a:r>
            <a:r>
              <a:rPr sz="2400" dirty="0">
                <a:latin typeface="Arial"/>
                <a:cs typeface="Arial"/>
              </a:rPr>
              <a:t>rst</a:t>
            </a:r>
            <a:r>
              <a:rPr sz="2400" spc="-5" dirty="0">
                <a:latin typeface="Arial"/>
                <a:cs typeface="Arial"/>
              </a:rPr>
              <a:t>andin</a:t>
            </a:r>
            <a:r>
              <a:rPr sz="2400" dirty="0">
                <a:latin typeface="Arial"/>
                <a:cs typeface="Arial"/>
              </a:rPr>
              <a:t>g</a:t>
            </a:r>
            <a:r>
              <a:rPr sz="2400" spc="3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spc="5" dirty="0">
                <a:latin typeface="Arial"/>
                <a:cs typeface="Arial"/>
              </a:rPr>
              <a:t>r</a:t>
            </a:r>
            <a:r>
              <a:rPr sz="2400" dirty="0">
                <a:latin typeface="Arial"/>
                <a:cs typeface="Arial"/>
              </a:rPr>
              <a:t>y r</a:t>
            </a:r>
            <a:r>
              <a:rPr sz="2400" spc="-5" dirty="0">
                <a:latin typeface="Arial"/>
                <a:cs typeface="Arial"/>
              </a:rPr>
              <a:t>i</a:t>
            </a:r>
            <a:r>
              <a:rPr sz="2400" dirty="0">
                <a:latin typeface="Arial"/>
                <a:cs typeface="Arial"/>
              </a:rPr>
              <a:t>sks</a:t>
            </a:r>
            <a:endParaRPr sz="240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Kno</a:t>
            </a:r>
            <a:r>
              <a:rPr sz="2400" dirty="0">
                <a:latin typeface="Arial"/>
                <a:cs typeface="Arial"/>
              </a:rPr>
              <a:t>w</a:t>
            </a:r>
            <a:r>
              <a:rPr sz="2400" spc="10" dirty="0">
                <a:latin typeface="Arial"/>
                <a:cs typeface="Arial"/>
              </a:rPr>
              <a:t> </a:t>
            </a:r>
            <a:r>
              <a:rPr sz="2400" spc="-5" dirty="0">
                <a:latin typeface="Arial"/>
                <a:cs typeface="Arial"/>
              </a:rPr>
              <a:t>whe</a:t>
            </a:r>
            <a:r>
              <a:rPr sz="2400" dirty="0">
                <a:latin typeface="Arial"/>
                <a:cs typeface="Arial"/>
              </a:rPr>
              <a:t>n</a:t>
            </a:r>
            <a:r>
              <a:rPr sz="2400" spc="2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a:t>
            </a:r>
            <a:r>
              <a:rPr sz="2400" dirty="0">
                <a:latin typeface="Arial"/>
                <a:cs typeface="Arial"/>
              </a:rPr>
              <a:t>n 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wo</a:t>
            </a:r>
            <a:r>
              <a:rPr sz="2400" dirty="0">
                <a:latin typeface="Arial"/>
                <a:cs typeface="Arial"/>
              </a:rPr>
              <a:t>rn</a:t>
            </a:r>
            <a:endParaRPr sz="240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Kno</a:t>
            </a:r>
            <a:r>
              <a:rPr sz="2400" dirty="0">
                <a:latin typeface="Arial"/>
                <a:cs typeface="Arial"/>
              </a:rPr>
              <a:t>w</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 ty</a:t>
            </a:r>
            <a:r>
              <a:rPr sz="2400" spc="-5" dirty="0">
                <a:latin typeface="Arial"/>
                <a:cs typeface="Arial"/>
              </a:rPr>
              <a:t>pe</a:t>
            </a:r>
            <a:r>
              <a:rPr sz="2400" dirty="0">
                <a:latin typeface="Arial"/>
                <a:cs typeface="Arial"/>
              </a:rPr>
              <a:t>s</a:t>
            </a:r>
            <a:r>
              <a:rPr sz="2400" spc="-1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ion</a:t>
            </a:r>
            <a:endParaRPr sz="240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Kno</a:t>
            </a:r>
            <a:r>
              <a:rPr sz="2400" dirty="0">
                <a:latin typeface="Arial"/>
                <a:cs typeface="Arial"/>
              </a:rPr>
              <a:t>w</a:t>
            </a:r>
            <a:r>
              <a:rPr sz="2400" spc="10" dirty="0">
                <a:latin typeface="Arial"/>
                <a:cs typeface="Arial"/>
              </a:rPr>
              <a:t> </a:t>
            </a:r>
            <a:r>
              <a:rPr sz="2400" spc="-5" dirty="0">
                <a:latin typeface="Arial"/>
                <a:cs typeface="Arial"/>
              </a:rPr>
              <a:t>ho</a:t>
            </a:r>
            <a:r>
              <a:rPr sz="2400" dirty="0">
                <a:latin typeface="Arial"/>
                <a:cs typeface="Arial"/>
              </a:rPr>
              <a:t>w</a:t>
            </a:r>
            <a:r>
              <a:rPr sz="2400" spc="10" dirty="0">
                <a:latin typeface="Arial"/>
                <a:cs typeface="Arial"/>
              </a:rPr>
              <a:t> </a:t>
            </a:r>
            <a:r>
              <a:rPr sz="2400" dirty="0">
                <a:latin typeface="Arial"/>
                <a:cs typeface="Arial"/>
              </a:rPr>
              <a:t>a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t</a:t>
            </a:r>
            <a:endParaRPr sz="240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Kno</a:t>
            </a:r>
            <a:r>
              <a:rPr sz="2400" dirty="0">
                <a:latin typeface="Arial"/>
                <a:cs typeface="Arial"/>
              </a:rPr>
              <a:t>w</a:t>
            </a:r>
            <a:r>
              <a:rPr sz="2400" spc="10" dirty="0">
                <a:latin typeface="Arial"/>
                <a:cs typeface="Arial"/>
              </a:rPr>
              <a:t> </a:t>
            </a:r>
            <a:r>
              <a:rPr sz="2400" spc="-5" dirty="0">
                <a:latin typeface="Arial"/>
                <a:cs typeface="Arial"/>
              </a:rPr>
              <a:t>ho</a:t>
            </a:r>
            <a:r>
              <a:rPr sz="2400" dirty="0">
                <a:latin typeface="Arial"/>
                <a:cs typeface="Arial"/>
              </a:rPr>
              <a:t>w</a:t>
            </a:r>
            <a:r>
              <a:rPr sz="2400" spc="10"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m</a:t>
            </a:r>
            <a:r>
              <a:rPr sz="2400" spc="-5" dirty="0">
                <a:latin typeface="Arial"/>
                <a:cs typeface="Arial"/>
              </a:rPr>
              <a:t>ain</a:t>
            </a:r>
            <a:r>
              <a:rPr sz="2400" dirty="0">
                <a:latin typeface="Arial"/>
                <a:cs typeface="Arial"/>
              </a:rPr>
              <a:t>t</a:t>
            </a:r>
            <a:r>
              <a:rPr sz="2400" spc="-5" dirty="0">
                <a:latin typeface="Arial"/>
                <a:cs typeface="Arial"/>
              </a:rPr>
              <a:t>ain</a:t>
            </a:r>
            <a:r>
              <a:rPr sz="2400" dirty="0">
                <a:latin typeface="Arial"/>
                <a:cs typeface="Arial"/>
              </a:rPr>
              <a:t>,</a:t>
            </a:r>
            <a:r>
              <a:rPr sz="2400" spc="20" dirty="0">
                <a:latin typeface="Arial"/>
                <a:cs typeface="Arial"/>
              </a:rPr>
              <a:t> </a:t>
            </a:r>
            <a:r>
              <a:rPr sz="2400" dirty="0">
                <a:latin typeface="Arial"/>
                <a:cs typeface="Arial"/>
              </a:rPr>
              <a:t>c</a:t>
            </a:r>
            <a:r>
              <a:rPr sz="2400" spc="-5" dirty="0">
                <a:latin typeface="Arial"/>
                <a:cs typeface="Arial"/>
              </a:rPr>
              <a:t>lea</a:t>
            </a:r>
            <a:r>
              <a:rPr sz="2400" dirty="0">
                <a:latin typeface="Arial"/>
                <a:cs typeface="Arial"/>
              </a:rPr>
              <a:t>n</a:t>
            </a:r>
            <a:r>
              <a:rPr sz="2400" spc="10"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st</a:t>
            </a:r>
            <a:r>
              <a:rPr sz="2400" spc="-5" dirty="0">
                <a:latin typeface="Arial"/>
                <a:cs typeface="Arial"/>
              </a:rPr>
              <a:t>o</a:t>
            </a:r>
            <a:r>
              <a:rPr sz="2400" dirty="0">
                <a:latin typeface="Arial"/>
                <a:cs typeface="Arial"/>
              </a:rPr>
              <a:t>re</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or</a:t>
            </a:r>
            <a:endParaRPr sz="240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Kno</a:t>
            </a:r>
            <a:r>
              <a:rPr sz="2400" dirty="0">
                <a:latin typeface="Arial"/>
                <a:cs typeface="Arial"/>
              </a:rPr>
              <a:t>w</a:t>
            </a:r>
            <a:r>
              <a:rPr sz="2400" spc="10" dirty="0">
                <a:latin typeface="Arial"/>
                <a:cs typeface="Arial"/>
              </a:rPr>
              <a:t>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io</a:t>
            </a:r>
            <a:r>
              <a:rPr sz="2400" dirty="0">
                <a:latin typeface="Arial"/>
                <a:cs typeface="Arial"/>
              </a:rPr>
              <a:t>n</a:t>
            </a:r>
            <a:r>
              <a:rPr sz="2400" spc="35" dirty="0">
                <a:latin typeface="Arial"/>
                <a:cs typeface="Arial"/>
              </a:rPr>
              <a:t> </a:t>
            </a:r>
            <a:r>
              <a:rPr sz="2400" dirty="0">
                <a:latin typeface="Arial"/>
                <a:cs typeface="Arial"/>
              </a:rPr>
              <a:t>r</a:t>
            </a:r>
            <a:r>
              <a:rPr sz="2400" spc="-5" dirty="0">
                <a:latin typeface="Arial"/>
                <a:cs typeface="Arial"/>
              </a:rPr>
              <a:t>equi</a:t>
            </a:r>
            <a:r>
              <a:rPr sz="2400" dirty="0">
                <a:latin typeface="Arial"/>
                <a:cs typeface="Arial"/>
              </a:rPr>
              <a:t>r</a:t>
            </a:r>
            <a:r>
              <a:rPr sz="2400" spc="-5" dirty="0">
                <a:latin typeface="Arial"/>
                <a:cs typeface="Arial"/>
              </a:rPr>
              <a:t>e</a:t>
            </a:r>
            <a:r>
              <a:rPr sz="2400" dirty="0">
                <a:latin typeface="Arial"/>
                <a:cs typeface="Arial"/>
              </a:rPr>
              <a:t>m</a:t>
            </a:r>
            <a:r>
              <a:rPr sz="2400" spc="-5" dirty="0">
                <a:latin typeface="Arial"/>
                <a:cs typeface="Arial"/>
              </a:rPr>
              <a:t>en</a:t>
            </a:r>
            <a:r>
              <a:rPr sz="2400" dirty="0">
                <a:latin typeface="Arial"/>
                <a:cs typeface="Arial"/>
              </a:rPr>
              <a:t>ts</a:t>
            </a:r>
            <a:endParaRPr sz="240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De</a:t>
            </a:r>
            <a:r>
              <a:rPr sz="2400" dirty="0">
                <a:latin typeface="Arial"/>
                <a:cs typeface="Arial"/>
              </a:rPr>
              <a:t>m</a:t>
            </a:r>
            <a:r>
              <a:rPr sz="2400" spc="-5" dirty="0">
                <a:latin typeface="Arial"/>
                <a:cs typeface="Arial"/>
              </a:rPr>
              <a:t>on</a:t>
            </a:r>
            <a:r>
              <a:rPr sz="2400" dirty="0">
                <a:latin typeface="Arial"/>
                <a:cs typeface="Arial"/>
              </a:rPr>
              <a:t>st</a:t>
            </a:r>
            <a:r>
              <a:rPr sz="2400" spc="5" dirty="0">
                <a:latin typeface="Arial"/>
                <a:cs typeface="Arial"/>
              </a:rPr>
              <a:t>r</a:t>
            </a:r>
            <a:r>
              <a:rPr sz="2400" spc="-5" dirty="0">
                <a:latin typeface="Arial"/>
                <a:cs typeface="Arial"/>
              </a:rPr>
              <a:t>a</a:t>
            </a:r>
            <a:r>
              <a:rPr sz="2400" dirty="0">
                <a:latin typeface="Arial"/>
                <a:cs typeface="Arial"/>
              </a:rPr>
              <a:t>te </a:t>
            </a:r>
            <a:r>
              <a:rPr sz="2400" spc="-5" dirty="0">
                <a:latin typeface="Arial"/>
                <a:cs typeface="Arial"/>
              </a:rPr>
              <a:t>unde</a:t>
            </a:r>
            <a:r>
              <a:rPr sz="2400" dirty="0">
                <a:latin typeface="Arial"/>
                <a:cs typeface="Arial"/>
              </a:rPr>
              <a:t>rst</a:t>
            </a:r>
            <a:r>
              <a:rPr sz="2400" spc="-5" dirty="0">
                <a:latin typeface="Arial"/>
                <a:cs typeface="Arial"/>
              </a:rPr>
              <a:t>andin</a:t>
            </a:r>
            <a:r>
              <a:rPr sz="2400" dirty="0">
                <a:latin typeface="Arial"/>
                <a:cs typeface="Arial"/>
              </a:rPr>
              <a:t>g</a:t>
            </a:r>
            <a:r>
              <a:rPr sz="2400" spc="3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r</a:t>
            </a:r>
            <a:r>
              <a:rPr sz="2400" spc="-5" dirty="0">
                <a:latin typeface="Arial"/>
                <a:cs typeface="Arial"/>
              </a:rPr>
              <a:t>equi</a:t>
            </a:r>
            <a:r>
              <a:rPr sz="2400" dirty="0">
                <a:latin typeface="Arial"/>
                <a:cs typeface="Arial"/>
              </a:rPr>
              <a:t>r</a:t>
            </a:r>
            <a:r>
              <a:rPr sz="2400" spc="-5" dirty="0">
                <a:latin typeface="Arial"/>
                <a:cs typeface="Arial"/>
              </a:rPr>
              <a:t>e</a:t>
            </a:r>
            <a:r>
              <a:rPr sz="2400" dirty="0">
                <a:latin typeface="Arial"/>
                <a:cs typeface="Arial"/>
              </a:rPr>
              <a:t>m</a:t>
            </a:r>
            <a:r>
              <a:rPr sz="2400" spc="-5" dirty="0">
                <a:latin typeface="Arial"/>
                <a:cs typeface="Arial"/>
              </a:rPr>
              <a:t>en</a:t>
            </a:r>
            <a:r>
              <a:rPr sz="2400" dirty="0">
                <a:latin typeface="Arial"/>
                <a:cs typeface="Arial"/>
              </a:rPr>
              <a:t>ts</a:t>
            </a:r>
            <a:r>
              <a:rPr sz="2400" spc="1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PP</a:t>
            </a:r>
            <a:r>
              <a:rPr sz="2400" dirty="0">
                <a:latin typeface="Arial"/>
                <a:cs typeface="Arial"/>
              </a:rPr>
              <a:t>E</a:t>
            </a:r>
            <a:endParaRPr sz="240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10848"/>
            <a:ext cx="7921625" cy="49962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96520">
              <a:lnSpc>
                <a:spcPct val="100000"/>
              </a:lnSpc>
              <a:spcBef>
                <a:spcPts val="1440"/>
              </a:spcBef>
            </a:pPr>
            <a:r>
              <a:rPr sz="2400" b="1" spc="-5" dirty="0">
                <a:solidFill>
                  <a:srgbClr val="0070C0"/>
                </a:solidFill>
                <a:latin typeface="Arial"/>
                <a:cs typeface="Arial"/>
              </a:rPr>
              <a:t>E</a:t>
            </a:r>
            <a:r>
              <a:rPr sz="2400" b="1" spc="-30" dirty="0">
                <a:solidFill>
                  <a:srgbClr val="0070C0"/>
                </a:solidFill>
                <a:latin typeface="Arial"/>
                <a:cs typeface="Arial"/>
              </a:rPr>
              <a:t>y</a:t>
            </a:r>
            <a:r>
              <a:rPr sz="2400" b="1" dirty="0">
                <a:solidFill>
                  <a:srgbClr val="0070C0"/>
                </a:solidFill>
                <a:latin typeface="Arial"/>
                <a:cs typeface="Arial"/>
              </a:rPr>
              <a:t>e</a:t>
            </a:r>
            <a:r>
              <a:rPr sz="2400" b="1" spc="35" dirty="0">
                <a:solidFill>
                  <a:srgbClr val="0070C0"/>
                </a:solidFill>
                <a:latin typeface="Arial"/>
                <a:cs typeface="Arial"/>
              </a:rPr>
              <a:t> </a:t>
            </a:r>
            <a:r>
              <a:rPr sz="2400" b="1" spc="-5" dirty="0">
                <a:solidFill>
                  <a:srgbClr val="0070C0"/>
                </a:solidFill>
                <a:latin typeface="Arial"/>
                <a:cs typeface="Arial"/>
              </a:rPr>
              <a:t>an</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Fac</a:t>
            </a:r>
            <a:r>
              <a:rPr sz="2400" b="1" dirty="0">
                <a:solidFill>
                  <a:srgbClr val="0070C0"/>
                </a:solidFill>
                <a:latin typeface="Arial"/>
                <a:cs typeface="Arial"/>
              </a:rPr>
              <a:t>e</a:t>
            </a:r>
            <a:r>
              <a:rPr sz="2400" b="1" spc="10"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dirty="0">
              <a:latin typeface="Arial"/>
              <a:cs typeface="Arial"/>
            </a:endParaRPr>
          </a:p>
          <a:p>
            <a:pPr>
              <a:lnSpc>
                <a:spcPct val="100000"/>
              </a:lnSpc>
              <a:spcBef>
                <a:spcPts val="5"/>
              </a:spcBef>
            </a:pPr>
            <a:endParaRPr sz="2500" dirty="0">
              <a:latin typeface="Times New Roman"/>
              <a:cs typeface="Times New Roman"/>
            </a:endParaRPr>
          </a:p>
          <a:p>
            <a:pPr marL="465138" marR="244475" indent="-454025">
              <a:lnSpc>
                <a:spcPct val="100000"/>
              </a:lnSpc>
            </a:pPr>
            <a:r>
              <a:rPr sz="2400" spc="-5" dirty="0" smtClean="0">
                <a:solidFill>
                  <a:srgbClr val="0070C0"/>
                </a:solidFill>
                <a:latin typeface="Wingdings"/>
                <a:cs typeface="Wingdings"/>
              </a:rPr>
              <a:t></a:t>
            </a:r>
            <a:r>
              <a:rPr lang="en-US" sz="2400" spc="-5" dirty="0" smtClean="0">
                <a:solidFill>
                  <a:srgbClr val="0070C0"/>
                </a:solidFill>
                <a:latin typeface="Wingdings"/>
                <a:cs typeface="Wingdings"/>
              </a:rPr>
              <a:t> </a:t>
            </a:r>
            <a:r>
              <a:rPr sz="2400" dirty="0" smtClean="0">
                <a:latin typeface="Arial"/>
                <a:cs typeface="Arial"/>
              </a:rPr>
              <a:t>“</a:t>
            </a:r>
            <a:r>
              <a:rPr sz="2400" spc="-5" dirty="0">
                <a:latin typeface="Arial"/>
                <a:cs typeface="Arial"/>
              </a:rPr>
              <a:t>Sa</a:t>
            </a:r>
            <a:r>
              <a:rPr sz="2400" dirty="0">
                <a:latin typeface="Arial"/>
                <a:cs typeface="Arial"/>
              </a:rPr>
              <a:t>f</a:t>
            </a:r>
            <a:r>
              <a:rPr sz="2400" spc="-5" dirty="0">
                <a:latin typeface="Arial"/>
                <a:cs typeface="Arial"/>
              </a:rPr>
              <a:t>e</a:t>
            </a:r>
            <a:r>
              <a:rPr sz="2400" dirty="0">
                <a:latin typeface="Arial"/>
                <a:cs typeface="Arial"/>
              </a:rPr>
              <a:t>ty</a:t>
            </a:r>
            <a:r>
              <a:rPr sz="2400" spc="-10" dirty="0">
                <a:latin typeface="Arial"/>
                <a:cs typeface="Arial"/>
              </a:rPr>
              <a:t> </a:t>
            </a:r>
            <a:r>
              <a:rPr sz="2400" spc="-5" dirty="0">
                <a:latin typeface="Arial"/>
                <a:cs typeface="Arial"/>
              </a:rPr>
              <a:t>gla</a:t>
            </a:r>
            <a:r>
              <a:rPr sz="2400" dirty="0">
                <a:latin typeface="Arial"/>
                <a:cs typeface="Arial"/>
              </a:rPr>
              <a:t>ss</a:t>
            </a:r>
            <a:r>
              <a:rPr sz="2400" spc="-5" dirty="0">
                <a:latin typeface="Arial"/>
                <a:cs typeface="Arial"/>
              </a:rPr>
              <a:t>e</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a</a:t>
            </a:r>
            <a:r>
              <a:rPr sz="2400" dirty="0">
                <a:latin typeface="Arial"/>
                <a:cs typeface="Arial"/>
              </a:rPr>
              <a:t>ce s</a:t>
            </a:r>
            <a:r>
              <a:rPr sz="2400" spc="-5" dirty="0">
                <a:latin typeface="Arial"/>
                <a:cs typeface="Arial"/>
              </a:rPr>
              <a:t>hield</a:t>
            </a:r>
            <a:r>
              <a:rPr sz="2400" dirty="0">
                <a:latin typeface="Arial"/>
                <a:cs typeface="Arial"/>
              </a:rPr>
              <a:t>s</a:t>
            </a:r>
            <a:r>
              <a:rPr sz="2400" spc="25" dirty="0">
                <a:latin typeface="Arial"/>
                <a:cs typeface="Arial"/>
              </a:rPr>
              <a:t> </a:t>
            </a:r>
            <a:r>
              <a:rPr sz="2400" spc="-5" dirty="0">
                <a:latin typeface="Arial"/>
                <a:cs typeface="Arial"/>
              </a:rPr>
              <a:t>a</a:t>
            </a:r>
            <a:r>
              <a:rPr sz="2400" spc="5" dirty="0">
                <a:latin typeface="Arial"/>
                <a:cs typeface="Arial"/>
              </a:rPr>
              <a:t>r</a:t>
            </a:r>
            <a:r>
              <a:rPr sz="2400" dirty="0">
                <a:latin typeface="Arial"/>
                <a:cs typeface="Arial"/>
              </a:rPr>
              <a:t>e </a:t>
            </a:r>
            <a:r>
              <a:rPr sz="2400" spc="-5" dirty="0">
                <a:latin typeface="Arial"/>
                <a:cs typeface="Arial"/>
              </a:rPr>
              <a:t>wo</a:t>
            </a:r>
            <a:r>
              <a:rPr sz="2400" dirty="0">
                <a:latin typeface="Arial"/>
                <a:cs typeface="Arial"/>
              </a:rPr>
              <a:t>rn </a:t>
            </a:r>
            <a:r>
              <a:rPr sz="2400" spc="-5" dirty="0">
                <a:latin typeface="Arial"/>
                <a:cs typeface="Arial"/>
              </a:rPr>
              <a:t>an</a:t>
            </a:r>
            <a:r>
              <a:rPr sz="2400" dirty="0">
                <a:latin typeface="Arial"/>
                <a:cs typeface="Arial"/>
              </a:rPr>
              <a:t>y t</a:t>
            </a:r>
            <a:r>
              <a:rPr sz="2400" spc="-5" dirty="0">
                <a:latin typeface="Arial"/>
                <a:cs typeface="Arial"/>
              </a:rPr>
              <a:t>i</a:t>
            </a:r>
            <a:r>
              <a:rPr sz="2400" dirty="0">
                <a:latin typeface="Arial"/>
                <a:cs typeface="Arial"/>
              </a:rPr>
              <a:t>me </a:t>
            </a:r>
            <a:r>
              <a:rPr lang="en-US" sz="2400" dirty="0" smtClean="0">
                <a:latin typeface="Arial"/>
                <a:cs typeface="Arial"/>
              </a:rPr>
              <a:t> </a:t>
            </a:r>
          </a:p>
          <a:p>
            <a:pPr marL="465138" marR="244475" indent="-454025">
              <a:lnSpc>
                <a:spcPct val="100000"/>
              </a:lnSpc>
            </a:pPr>
            <a:r>
              <a:rPr lang="en-US" sz="2400" spc="-5" dirty="0">
                <a:latin typeface="Arial"/>
                <a:cs typeface="Arial"/>
              </a:rPr>
              <a:t> </a:t>
            </a:r>
            <a:r>
              <a:rPr lang="en-US" sz="2400" spc="-5" dirty="0" smtClean="0">
                <a:latin typeface="Arial"/>
                <a:cs typeface="Arial"/>
              </a:rPr>
              <a:t>      </a:t>
            </a:r>
            <a:r>
              <a:rPr sz="2400" spc="-5" dirty="0" smtClean="0">
                <a:latin typeface="Arial"/>
                <a:cs typeface="Arial"/>
              </a:rPr>
              <a:t>wo</a:t>
            </a:r>
            <a:r>
              <a:rPr sz="2400" dirty="0" smtClean="0">
                <a:latin typeface="Arial"/>
                <a:cs typeface="Arial"/>
              </a:rPr>
              <a:t>rk </a:t>
            </a:r>
            <a:r>
              <a:rPr sz="2400" spc="-5" dirty="0">
                <a:latin typeface="Arial"/>
                <a:cs typeface="Arial"/>
              </a:rPr>
              <a:t>ope</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ion</a:t>
            </a:r>
            <a:r>
              <a:rPr sz="2400" dirty="0">
                <a:latin typeface="Arial"/>
                <a:cs typeface="Arial"/>
              </a:rPr>
              <a:t>s c</a:t>
            </a:r>
            <a:r>
              <a:rPr sz="2400" spc="-5" dirty="0">
                <a:latin typeface="Arial"/>
                <a:cs typeface="Arial"/>
              </a:rPr>
              <a:t>a</a:t>
            </a:r>
            <a:r>
              <a:rPr sz="2400" dirty="0">
                <a:latin typeface="Arial"/>
                <a:cs typeface="Arial"/>
              </a:rPr>
              <a:t>n</a:t>
            </a:r>
            <a:r>
              <a:rPr sz="2400" spc="10" dirty="0">
                <a:latin typeface="Arial"/>
                <a:cs typeface="Arial"/>
              </a:rPr>
              <a:t> </a:t>
            </a:r>
            <a:r>
              <a:rPr sz="2400" dirty="0">
                <a:latin typeface="Arial"/>
                <a:cs typeface="Arial"/>
              </a:rPr>
              <a:t>c</a:t>
            </a:r>
            <a:r>
              <a:rPr sz="2400" spc="-5" dirty="0">
                <a:latin typeface="Arial"/>
                <a:cs typeface="Arial"/>
              </a:rPr>
              <a:t>au</a:t>
            </a:r>
            <a:r>
              <a:rPr sz="2400" dirty="0">
                <a:latin typeface="Arial"/>
                <a:cs typeface="Arial"/>
              </a:rPr>
              <a:t>se f</a:t>
            </a:r>
            <a:r>
              <a:rPr sz="2400" spc="-5" dirty="0">
                <a:latin typeface="Arial"/>
                <a:cs typeface="Arial"/>
              </a:rPr>
              <a:t>o</a:t>
            </a:r>
            <a:r>
              <a:rPr sz="2400" spc="5" dirty="0">
                <a:latin typeface="Arial"/>
                <a:cs typeface="Arial"/>
              </a:rPr>
              <a:t>r</a:t>
            </a:r>
            <a:r>
              <a:rPr sz="2400" spc="-5" dirty="0">
                <a:latin typeface="Arial"/>
                <a:cs typeface="Arial"/>
              </a:rPr>
              <a:t>eig</a:t>
            </a:r>
            <a:r>
              <a:rPr sz="2400" dirty="0">
                <a:latin typeface="Arial"/>
                <a:cs typeface="Arial"/>
              </a:rPr>
              <a:t>n</a:t>
            </a:r>
            <a:r>
              <a:rPr sz="2400" spc="10" dirty="0">
                <a:latin typeface="Arial"/>
                <a:cs typeface="Arial"/>
              </a:rPr>
              <a:t> </a:t>
            </a:r>
            <a:r>
              <a:rPr sz="2400" spc="-5" dirty="0">
                <a:latin typeface="Arial"/>
                <a:cs typeface="Arial"/>
              </a:rPr>
              <a:t>ob</a:t>
            </a:r>
            <a:r>
              <a:rPr sz="2400" spc="5" dirty="0">
                <a:latin typeface="Arial"/>
                <a:cs typeface="Arial"/>
              </a:rPr>
              <a:t>j</a:t>
            </a:r>
            <a:r>
              <a:rPr sz="2400" spc="-5" dirty="0">
                <a:latin typeface="Arial"/>
                <a:cs typeface="Arial"/>
              </a:rPr>
              <a:t>e</a:t>
            </a:r>
            <a:r>
              <a:rPr sz="2400" dirty="0">
                <a:latin typeface="Arial"/>
                <a:cs typeface="Arial"/>
              </a:rPr>
              <a:t>cts</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ge</a:t>
            </a:r>
            <a:r>
              <a:rPr sz="2400" dirty="0">
                <a:latin typeface="Arial"/>
                <a:cs typeface="Arial"/>
              </a:rPr>
              <a:t>t</a:t>
            </a:r>
            <a:r>
              <a:rPr sz="2400" spc="5" dirty="0">
                <a:latin typeface="Arial"/>
                <a:cs typeface="Arial"/>
              </a:rPr>
              <a:t> </a:t>
            </a:r>
            <a:r>
              <a:rPr sz="2400" spc="-5" dirty="0">
                <a:latin typeface="Arial"/>
                <a:cs typeface="Arial"/>
              </a:rPr>
              <a:t>i</a:t>
            </a:r>
            <a:r>
              <a:rPr sz="2400" dirty="0">
                <a:latin typeface="Arial"/>
                <a:cs typeface="Arial"/>
              </a:rPr>
              <a:t>n </a:t>
            </a:r>
            <a:endParaRPr lang="en-US" sz="2400" dirty="0" smtClean="0">
              <a:latin typeface="Arial"/>
              <a:cs typeface="Arial"/>
            </a:endParaRPr>
          </a:p>
          <a:p>
            <a:pPr marL="465138" marR="244475" indent="-454025">
              <a:lnSpc>
                <a:spcPct val="100000"/>
              </a:lnSpc>
            </a:pPr>
            <a:r>
              <a:rPr lang="en-US" sz="2400" dirty="0">
                <a:latin typeface="Arial"/>
                <a:cs typeface="Arial"/>
              </a:rPr>
              <a:t> </a:t>
            </a:r>
            <a:r>
              <a:rPr lang="en-US" sz="2400" dirty="0" smtClean="0">
                <a:latin typeface="Arial"/>
                <a:cs typeface="Arial"/>
              </a:rPr>
              <a:t>      </a:t>
            </a:r>
            <a:r>
              <a:rPr sz="2400" dirty="0" smtClean="0">
                <a:latin typeface="Arial"/>
                <a:cs typeface="Arial"/>
              </a:rPr>
              <a:t>t</a:t>
            </a:r>
            <a:r>
              <a:rPr sz="2400" spc="-5" dirty="0" smtClean="0">
                <a:latin typeface="Arial"/>
                <a:cs typeface="Arial"/>
              </a:rPr>
              <a:t>h</a:t>
            </a:r>
            <a:r>
              <a:rPr sz="2400" dirty="0" smtClean="0">
                <a:latin typeface="Arial"/>
                <a:cs typeface="Arial"/>
              </a:rPr>
              <a:t>e</a:t>
            </a:r>
            <a:r>
              <a:rPr sz="2400" spc="-10" dirty="0" smtClean="0">
                <a:latin typeface="Arial"/>
                <a:cs typeface="Arial"/>
              </a:rPr>
              <a:t> </a:t>
            </a:r>
            <a:r>
              <a:rPr sz="2400" spc="-5" dirty="0">
                <a:latin typeface="Arial"/>
                <a:cs typeface="Arial"/>
              </a:rPr>
              <a:t>e</a:t>
            </a:r>
            <a:r>
              <a:rPr sz="2400" dirty="0">
                <a:latin typeface="Arial"/>
                <a:cs typeface="Arial"/>
              </a:rPr>
              <a:t>y</a:t>
            </a:r>
            <a:r>
              <a:rPr sz="2400" spc="-5" dirty="0">
                <a:latin typeface="Arial"/>
                <a:cs typeface="Arial"/>
              </a:rPr>
              <a:t>e”</a:t>
            </a:r>
            <a:endParaRPr sz="2400" dirty="0">
              <a:latin typeface="Arial"/>
              <a:cs typeface="Arial"/>
            </a:endParaRPr>
          </a:p>
          <a:p>
            <a:pPr marL="465138" marR="1286510" indent="-454025">
              <a:lnSpc>
                <a:spcPct val="100000"/>
              </a:lnSpc>
              <a:buClr>
                <a:srgbClr val="0070C0"/>
              </a:buClr>
              <a:buFont typeface="Wingdings"/>
              <a:buChar char=""/>
              <a:tabLst>
                <a:tab pos="631825" algn="l"/>
              </a:tabLst>
            </a:pPr>
            <a:r>
              <a:rPr lang="en-US" sz="2400" spc="-5" dirty="0" smtClean="0">
                <a:latin typeface="Arial"/>
                <a:cs typeface="Arial"/>
              </a:rPr>
              <a:t>  </a:t>
            </a:r>
            <a:r>
              <a:rPr sz="2400" spc="-5" dirty="0" smtClean="0">
                <a:latin typeface="Arial"/>
                <a:cs typeface="Arial"/>
              </a:rPr>
              <a:t>Du</a:t>
            </a:r>
            <a:r>
              <a:rPr sz="2400" dirty="0" smtClean="0">
                <a:latin typeface="Arial"/>
                <a:cs typeface="Arial"/>
              </a:rPr>
              <a:t>r</a:t>
            </a:r>
            <a:r>
              <a:rPr sz="2400" spc="-5" dirty="0" smtClean="0">
                <a:latin typeface="Arial"/>
                <a:cs typeface="Arial"/>
              </a:rPr>
              <a:t>in</a:t>
            </a:r>
            <a:r>
              <a:rPr sz="2400" dirty="0" smtClean="0">
                <a:latin typeface="Arial"/>
                <a:cs typeface="Arial"/>
              </a:rPr>
              <a:t>g</a:t>
            </a:r>
            <a:r>
              <a:rPr sz="2400" spc="25" dirty="0" smtClean="0">
                <a:latin typeface="Arial"/>
                <a:cs typeface="Arial"/>
              </a:rPr>
              <a:t> </a:t>
            </a:r>
            <a:r>
              <a:rPr sz="2400" spc="-5" dirty="0">
                <a:latin typeface="Arial"/>
                <a:cs typeface="Arial"/>
              </a:rPr>
              <a:t>welding</a:t>
            </a:r>
            <a:r>
              <a:rPr sz="2400" dirty="0">
                <a:latin typeface="Arial"/>
                <a:cs typeface="Arial"/>
              </a:rPr>
              <a:t>,</a:t>
            </a:r>
            <a:r>
              <a:rPr sz="2400" spc="45" dirty="0">
                <a:latin typeface="Arial"/>
                <a:cs typeface="Arial"/>
              </a:rPr>
              <a:t> </a:t>
            </a:r>
            <a:r>
              <a:rPr sz="2400" dirty="0">
                <a:latin typeface="Arial"/>
                <a:cs typeface="Arial"/>
              </a:rPr>
              <a:t>c</a:t>
            </a:r>
            <a:r>
              <a:rPr sz="2400" spc="-5" dirty="0">
                <a:latin typeface="Arial"/>
                <a:cs typeface="Arial"/>
              </a:rPr>
              <a:t>u</a:t>
            </a:r>
            <a:r>
              <a:rPr sz="2400" dirty="0">
                <a:latin typeface="Arial"/>
                <a:cs typeface="Arial"/>
              </a:rPr>
              <a:t>tt</a:t>
            </a:r>
            <a:r>
              <a:rPr sz="2400" spc="-5" dirty="0">
                <a:latin typeface="Arial"/>
                <a:cs typeface="Arial"/>
              </a:rPr>
              <a:t>ing</a:t>
            </a:r>
            <a:r>
              <a:rPr sz="2400" dirty="0">
                <a:latin typeface="Arial"/>
                <a:cs typeface="Arial"/>
              </a:rPr>
              <a:t>,</a:t>
            </a:r>
            <a:r>
              <a:rPr sz="2400" spc="-5" dirty="0">
                <a:latin typeface="Arial"/>
                <a:cs typeface="Arial"/>
              </a:rPr>
              <a:t> g</a:t>
            </a:r>
            <a:r>
              <a:rPr sz="2400" dirty="0">
                <a:latin typeface="Arial"/>
                <a:cs typeface="Arial"/>
              </a:rPr>
              <a:t>r</a:t>
            </a:r>
            <a:r>
              <a:rPr sz="2400" spc="-5" dirty="0">
                <a:latin typeface="Arial"/>
                <a:cs typeface="Arial"/>
              </a:rPr>
              <a:t>indin</a:t>
            </a:r>
            <a:r>
              <a:rPr sz="2400" dirty="0">
                <a:latin typeface="Arial"/>
                <a:cs typeface="Arial"/>
              </a:rPr>
              <a:t>g</a:t>
            </a:r>
            <a:r>
              <a:rPr sz="2400" spc="25"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in</a:t>
            </a:r>
            <a:r>
              <a:rPr sz="2400" dirty="0">
                <a:latin typeface="Arial"/>
                <a:cs typeface="Arial"/>
              </a:rPr>
              <a:t>g</a:t>
            </a:r>
            <a:r>
              <a:rPr sz="2400" spc="25" dirty="0">
                <a:latin typeface="Arial"/>
                <a:cs typeface="Arial"/>
              </a:rPr>
              <a:t> </a:t>
            </a:r>
            <a:r>
              <a:rPr lang="en-US" sz="2400" spc="25" dirty="0" smtClean="0">
                <a:latin typeface="Arial"/>
                <a:cs typeface="Arial"/>
              </a:rPr>
              <a:t> </a:t>
            </a:r>
          </a:p>
          <a:p>
            <a:pPr marL="11113" marR="1286510">
              <a:lnSpc>
                <a:spcPct val="100000"/>
              </a:lnSpc>
              <a:buClr>
                <a:srgbClr val="0070C0"/>
              </a:buClr>
              <a:tabLst>
                <a:tab pos="631825" algn="l"/>
              </a:tabLst>
            </a:pPr>
            <a:r>
              <a:rPr lang="en-US" sz="2400" spc="25" dirty="0">
                <a:latin typeface="Arial"/>
                <a:cs typeface="Arial"/>
              </a:rPr>
              <a:t> </a:t>
            </a:r>
            <a:r>
              <a:rPr lang="en-US" sz="2400" spc="25" dirty="0" smtClean="0">
                <a:latin typeface="Arial"/>
                <a:cs typeface="Arial"/>
              </a:rPr>
              <a:t>      </a:t>
            </a:r>
            <a:r>
              <a:rPr sz="2400" spc="-5" dirty="0" smtClean="0">
                <a:latin typeface="Arial"/>
                <a:cs typeface="Arial"/>
              </a:rPr>
              <a:t>ha</a:t>
            </a:r>
            <a:r>
              <a:rPr sz="2400" dirty="0" smtClean="0">
                <a:latin typeface="Arial"/>
                <a:cs typeface="Arial"/>
              </a:rPr>
              <a:t>rmf</a:t>
            </a:r>
            <a:r>
              <a:rPr sz="2400" spc="-5" dirty="0" smtClean="0">
                <a:latin typeface="Arial"/>
                <a:cs typeface="Arial"/>
              </a:rPr>
              <a:t>ul </a:t>
            </a:r>
            <a:r>
              <a:rPr sz="2400" dirty="0">
                <a:latin typeface="Arial"/>
                <a:cs typeface="Arial"/>
              </a:rPr>
              <a:t>c</a:t>
            </a:r>
            <a:r>
              <a:rPr sz="2400" spc="-5" dirty="0">
                <a:latin typeface="Arial"/>
                <a:cs typeface="Arial"/>
              </a:rPr>
              <a:t>he</a:t>
            </a:r>
            <a:r>
              <a:rPr sz="2400" dirty="0">
                <a:latin typeface="Arial"/>
                <a:cs typeface="Arial"/>
              </a:rPr>
              <a:t>m</a:t>
            </a:r>
            <a:r>
              <a:rPr sz="2400" spc="-5" dirty="0">
                <a:latin typeface="Arial"/>
                <a:cs typeface="Arial"/>
              </a:rPr>
              <a:t>i</a:t>
            </a:r>
            <a:r>
              <a:rPr sz="2400" dirty="0">
                <a:latin typeface="Arial"/>
                <a:cs typeface="Arial"/>
              </a:rPr>
              <a:t>c</a:t>
            </a:r>
            <a:r>
              <a:rPr sz="2400" spc="-5" dirty="0">
                <a:latin typeface="Arial"/>
                <a:cs typeface="Arial"/>
              </a:rPr>
              <a:t>al</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whe</a:t>
            </a:r>
            <a:r>
              <a:rPr sz="2400" dirty="0">
                <a:latin typeface="Arial"/>
                <a:cs typeface="Arial"/>
              </a:rPr>
              <a:t>n</a:t>
            </a:r>
            <a:r>
              <a:rPr sz="2400" spc="10" dirty="0">
                <a:latin typeface="Arial"/>
                <a:cs typeface="Arial"/>
              </a:rPr>
              <a:t> </a:t>
            </a:r>
            <a:r>
              <a:rPr sz="2400" spc="-5" dirty="0">
                <a:latin typeface="Arial"/>
                <a:cs typeface="Arial"/>
              </a:rPr>
              <a:t>e</a:t>
            </a:r>
            <a:r>
              <a:rPr sz="2400" spc="-15" dirty="0">
                <a:latin typeface="Arial"/>
                <a:cs typeface="Arial"/>
              </a:rPr>
              <a:t>x</a:t>
            </a:r>
            <a:r>
              <a:rPr sz="2400" spc="-5" dirty="0">
                <a:latin typeface="Arial"/>
                <a:cs typeface="Arial"/>
              </a:rPr>
              <a:t>po</a:t>
            </a:r>
            <a:r>
              <a:rPr sz="2400" dirty="0">
                <a:latin typeface="Arial"/>
                <a:cs typeface="Arial"/>
              </a:rPr>
              <a:t>s</a:t>
            </a:r>
            <a:r>
              <a:rPr sz="2400" spc="-5"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f</a:t>
            </a:r>
            <a:r>
              <a:rPr sz="2400" spc="-5" dirty="0">
                <a:latin typeface="Arial"/>
                <a:cs typeface="Arial"/>
              </a:rPr>
              <a:t>l</a:t>
            </a:r>
            <a:r>
              <a:rPr sz="2400" dirty="0">
                <a:latin typeface="Arial"/>
                <a:cs typeface="Arial"/>
              </a:rPr>
              <a:t>y</a:t>
            </a:r>
            <a:r>
              <a:rPr sz="2400" spc="-5" dirty="0">
                <a:latin typeface="Arial"/>
                <a:cs typeface="Arial"/>
              </a:rPr>
              <a:t>in</a:t>
            </a:r>
            <a:r>
              <a:rPr sz="2400" dirty="0">
                <a:latin typeface="Arial"/>
                <a:cs typeface="Arial"/>
              </a:rPr>
              <a:t>g</a:t>
            </a:r>
            <a:r>
              <a:rPr sz="2400" spc="10" dirty="0">
                <a:latin typeface="Arial"/>
                <a:cs typeface="Arial"/>
              </a:rPr>
              <a:t> </a:t>
            </a:r>
            <a:endParaRPr lang="en-US" sz="2400" spc="10" dirty="0" smtClean="0">
              <a:latin typeface="Arial"/>
              <a:cs typeface="Arial"/>
            </a:endParaRPr>
          </a:p>
          <a:p>
            <a:pPr marL="11113" marR="1286510">
              <a:lnSpc>
                <a:spcPct val="100000"/>
              </a:lnSpc>
              <a:buClr>
                <a:srgbClr val="0070C0"/>
              </a:buClr>
              <a:tabLst>
                <a:tab pos="631825" algn="l"/>
              </a:tabLst>
            </a:pPr>
            <a:r>
              <a:rPr lang="en-US" sz="2400" spc="10" dirty="0">
                <a:latin typeface="Arial"/>
                <a:cs typeface="Arial"/>
              </a:rPr>
              <a:t> </a:t>
            </a:r>
            <a:r>
              <a:rPr lang="en-US" sz="2400" spc="10" dirty="0" smtClean="0">
                <a:latin typeface="Arial"/>
                <a:cs typeface="Arial"/>
              </a:rPr>
              <a:t>      </a:t>
            </a:r>
            <a:r>
              <a:rPr sz="2400" spc="-5" dirty="0" smtClean="0">
                <a:latin typeface="Arial"/>
                <a:cs typeface="Arial"/>
              </a:rPr>
              <a:t>pa</a:t>
            </a:r>
            <a:r>
              <a:rPr sz="2400" dirty="0" smtClean="0">
                <a:latin typeface="Arial"/>
                <a:cs typeface="Arial"/>
              </a:rPr>
              <a:t>rt</a:t>
            </a:r>
            <a:r>
              <a:rPr sz="2400" spc="-5" dirty="0" smtClean="0">
                <a:latin typeface="Arial"/>
                <a:cs typeface="Arial"/>
              </a:rPr>
              <a:t>i</a:t>
            </a:r>
            <a:r>
              <a:rPr sz="2400" dirty="0" smtClean="0">
                <a:latin typeface="Arial"/>
                <a:cs typeface="Arial"/>
              </a:rPr>
              <a:t>c</a:t>
            </a:r>
            <a:r>
              <a:rPr sz="2400" spc="-5" dirty="0" smtClean="0">
                <a:latin typeface="Arial"/>
                <a:cs typeface="Arial"/>
              </a:rPr>
              <a:t>les</a:t>
            </a:r>
            <a:r>
              <a:rPr sz="2400" dirty="0">
                <a:latin typeface="Arial"/>
                <a:cs typeface="Arial"/>
              </a:rPr>
              <a:t>)</a:t>
            </a:r>
          </a:p>
          <a:p>
            <a:pPr marL="465138" marR="5080" indent="-454025">
              <a:lnSpc>
                <a:spcPct val="100000"/>
              </a:lnSpc>
            </a:pPr>
            <a:r>
              <a:rPr sz="2400" spc="-5" dirty="0" smtClean="0">
                <a:solidFill>
                  <a:srgbClr val="0070C0"/>
                </a:solidFill>
                <a:latin typeface="Wingdings"/>
                <a:cs typeface="Wingdings"/>
              </a:rPr>
              <a:t></a:t>
            </a:r>
            <a:r>
              <a:rPr lang="en-US" sz="2400" spc="-5" dirty="0" smtClean="0">
                <a:solidFill>
                  <a:srgbClr val="0070C0"/>
                </a:solidFill>
                <a:latin typeface="Wingdings"/>
                <a:cs typeface="Wingdings"/>
              </a:rPr>
              <a:t> </a:t>
            </a:r>
            <a:r>
              <a:rPr sz="2400" dirty="0" smtClean="0">
                <a:latin typeface="Arial"/>
                <a:cs typeface="Arial"/>
              </a:rPr>
              <a:t>“</a:t>
            </a:r>
            <a:r>
              <a:rPr sz="2400" dirty="0">
                <a:latin typeface="Arial"/>
                <a:cs typeface="Arial"/>
              </a:rPr>
              <a:t>W</a:t>
            </a:r>
            <a:r>
              <a:rPr sz="2400" spc="-5" dirty="0">
                <a:latin typeface="Arial"/>
                <a:cs typeface="Arial"/>
              </a:rPr>
              <a:t>ea</a:t>
            </a:r>
            <a:r>
              <a:rPr sz="2400" dirty="0">
                <a:latin typeface="Arial"/>
                <a:cs typeface="Arial"/>
              </a:rPr>
              <a:t>r</a:t>
            </a:r>
            <a:r>
              <a:rPr sz="2400" spc="-5" dirty="0">
                <a:latin typeface="Arial"/>
                <a:cs typeface="Arial"/>
              </a:rPr>
              <a:t> whe</a:t>
            </a:r>
            <a:r>
              <a:rPr sz="2400" dirty="0">
                <a:latin typeface="Arial"/>
                <a:cs typeface="Arial"/>
              </a:rPr>
              <a:t>n</a:t>
            </a:r>
            <a:r>
              <a:rPr sz="2400" spc="10" dirty="0">
                <a:latin typeface="Arial"/>
                <a:cs typeface="Arial"/>
              </a:rPr>
              <a:t> </a:t>
            </a:r>
            <a:r>
              <a:rPr sz="2400" spc="-5" dirty="0">
                <a:latin typeface="Arial"/>
                <a:cs typeface="Arial"/>
              </a:rPr>
              <a:t>e</a:t>
            </a:r>
            <a:r>
              <a:rPr sz="2400" spc="-15" dirty="0">
                <a:latin typeface="Arial"/>
                <a:cs typeface="Arial"/>
              </a:rPr>
              <a:t>x</a:t>
            </a:r>
            <a:r>
              <a:rPr sz="2400" spc="-5" dirty="0">
                <a:latin typeface="Arial"/>
                <a:cs typeface="Arial"/>
              </a:rPr>
              <a:t>po</a:t>
            </a:r>
            <a:r>
              <a:rPr sz="2400" dirty="0">
                <a:latin typeface="Arial"/>
                <a:cs typeface="Arial"/>
              </a:rPr>
              <a:t>s</a:t>
            </a:r>
            <a:r>
              <a:rPr sz="2400" spc="-5"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an</a:t>
            </a:r>
            <a:r>
              <a:rPr sz="2400" dirty="0">
                <a:latin typeface="Arial"/>
                <a:cs typeface="Arial"/>
              </a:rPr>
              <a:t>y </a:t>
            </a:r>
            <a:r>
              <a:rPr sz="2400" spc="-5" dirty="0">
                <a:latin typeface="Arial"/>
                <a:cs typeface="Arial"/>
              </a:rPr>
              <a:t>ele</a:t>
            </a:r>
            <a:r>
              <a:rPr sz="2400" dirty="0">
                <a:latin typeface="Arial"/>
                <a:cs typeface="Arial"/>
              </a:rPr>
              <a:t>ct</a:t>
            </a:r>
            <a:r>
              <a:rPr sz="2400" spc="5" dirty="0">
                <a:latin typeface="Arial"/>
                <a:cs typeface="Arial"/>
              </a:rPr>
              <a:t>r</a:t>
            </a:r>
            <a:r>
              <a:rPr sz="2400" spc="-5" dirty="0">
                <a:latin typeface="Arial"/>
                <a:cs typeface="Arial"/>
              </a:rPr>
              <a:t>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a:t>
            </a:r>
            <a:r>
              <a:rPr sz="2400" dirty="0">
                <a:latin typeface="Arial"/>
                <a:cs typeface="Arial"/>
              </a:rPr>
              <a:t>s,</a:t>
            </a:r>
            <a:r>
              <a:rPr sz="2400" spc="5" dirty="0">
                <a:latin typeface="Arial"/>
                <a:cs typeface="Arial"/>
              </a:rPr>
              <a:t> </a:t>
            </a:r>
            <a:endParaRPr lang="en-US" sz="2400" spc="5" dirty="0" smtClean="0">
              <a:latin typeface="Arial"/>
              <a:cs typeface="Arial"/>
            </a:endParaRPr>
          </a:p>
          <a:p>
            <a:pPr marL="465138" marR="5080" indent="-454025">
              <a:lnSpc>
                <a:spcPct val="100000"/>
              </a:lnSpc>
            </a:pPr>
            <a:r>
              <a:rPr lang="en-US" sz="2400" spc="5" dirty="0">
                <a:latin typeface="Arial"/>
                <a:cs typeface="Arial"/>
              </a:rPr>
              <a:t> </a:t>
            </a:r>
            <a:r>
              <a:rPr lang="en-US" sz="2400" spc="5" dirty="0" smtClean="0">
                <a:latin typeface="Arial"/>
                <a:cs typeface="Arial"/>
              </a:rPr>
              <a:t>      </a:t>
            </a:r>
            <a:r>
              <a:rPr sz="2400" spc="-5" dirty="0" smtClean="0">
                <a:latin typeface="Arial"/>
                <a:cs typeface="Arial"/>
              </a:rPr>
              <a:t>in</a:t>
            </a:r>
            <a:r>
              <a:rPr sz="2400" dirty="0" smtClean="0">
                <a:latin typeface="Arial"/>
                <a:cs typeface="Arial"/>
              </a:rPr>
              <a:t>c</a:t>
            </a:r>
            <a:r>
              <a:rPr sz="2400" spc="-5" dirty="0" smtClean="0">
                <a:latin typeface="Arial"/>
                <a:cs typeface="Arial"/>
              </a:rPr>
              <a:t>luding </a:t>
            </a:r>
            <a:r>
              <a:rPr sz="2400" spc="-5" dirty="0">
                <a:latin typeface="Arial"/>
                <a:cs typeface="Arial"/>
              </a:rPr>
              <a:t>wo</a:t>
            </a:r>
            <a:r>
              <a:rPr sz="2400" dirty="0">
                <a:latin typeface="Arial"/>
                <a:cs typeface="Arial"/>
              </a:rPr>
              <a:t>rk</a:t>
            </a:r>
            <a:r>
              <a:rPr sz="2400" spc="-5" dirty="0">
                <a:latin typeface="Arial"/>
                <a:cs typeface="Arial"/>
              </a:rPr>
              <a:t>in</a:t>
            </a:r>
            <a:r>
              <a:rPr sz="2400" dirty="0">
                <a:latin typeface="Arial"/>
                <a:cs typeface="Arial"/>
              </a:rPr>
              <a:t>g</a:t>
            </a:r>
            <a:r>
              <a:rPr sz="2400" spc="10" dirty="0">
                <a:latin typeface="Arial"/>
                <a:cs typeface="Arial"/>
              </a:rPr>
              <a:t> </a:t>
            </a:r>
            <a:r>
              <a:rPr sz="2400" spc="-5" dirty="0">
                <a:latin typeface="Arial"/>
                <a:cs typeface="Arial"/>
              </a:rPr>
              <a:t>o</a:t>
            </a:r>
            <a:r>
              <a:rPr sz="2400" dirty="0">
                <a:latin typeface="Arial"/>
                <a:cs typeface="Arial"/>
              </a:rPr>
              <a:t>n </a:t>
            </a:r>
            <a:r>
              <a:rPr sz="2400" spc="-5" dirty="0">
                <a:latin typeface="Arial"/>
                <a:cs typeface="Arial"/>
              </a:rPr>
              <a:t>ene</a:t>
            </a:r>
            <a:r>
              <a:rPr sz="2400" dirty="0">
                <a:latin typeface="Arial"/>
                <a:cs typeface="Arial"/>
              </a:rPr>
              <a:t>r</a:t>
            </a:r>
            <a:r>
              <a:rPr sz="2400" spc="-5" dirty="0">
                <a:latin typeface="Arial"/>
                <a:cs typeface="Arial"/>
              </a:rPr>
              <a:t>gi</a:t>
            </a:r>
            <a:r>
              <a:rPr sz="2400" dirty="0">
                <a:latin typeface="Arial"/>
                <a:cs typeface="Arial"/>
              </a:rPr>
              <a:t>z</a:t>
            </a:r>
            <a:r>
              <a:rPr sz="2400" spc="-5" dirty="0">
                <a:latin typeface="Arial"/>
                <a:cs typeface="Arial"/>
              </a:rPr>
              <a:t>e</a:t>
            </a:r>
            <a:r>
              <a:rPr sz="2400" dirty="0">
                <a:latin typeface="Arial"/>
                <a:cs typeface="Arial"/>
              </a:rPr>
              <a:t>d</a:t>
            </a:r>
            <a:r>
              <a:rPr sz="2400" spc="25" dirty="0">
                <a:latin typeface="Arial"/>
                <a:cs typeface="Arial"/>
              </a:rPr>
              <a:t> </a:t>
            </a:r>
            <a:r>
              <a:rPr sz="2400" spc="-5" dirty="0">
                <a:latin typeface="Arial"/>
                <a:cs typeface="Arial"/>
              </a:rPr>
              <a:t>ele</a:t>
            </a:r>
            <a:r>
              <a:rPr sz="2400" dirty="0">
                <a:latin typeface="Arial"/>
                <a:cs typeface="Arial"/>
              </a:rPr>
              <a:t>ctr</a:t>
            </a:r>
            <a:r>
              <a:rPr sz="2400" spc="-5" dirty="0">
                <a:latin typeface="Arial"/>
                <a:cs typeface="Arial"/>
              </a:rPr>
              <a:t>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dirty="0">
                <a:latin typeface="Arial"/>
                <a:cs typeface="Arial"/>
              </a:rPr>
              <a:t>sys</a:t>
            </a:r>
            <a:r>
              <a:rPr sz="2400" spc="5" dirty="0">
                <a:latin typeface="Arial"/>
                <a:cs typeface="Arial"/>
              </a:rPr>
              <a:t>t</a:t>
            </a:r>
            <a:r>
              <a:rPr sz="2400" spc="-5" dirty="0">
                <a:latin typeface="Arial"/>
                <a:cs typeface="Arial"/>
              </a:rPr>
              <a:t>e</a:t>
            </a:r>
            <a:r>
              <a:rPr sz="2400" dirty="0">
                <a:latin typeface="Arial"/>
                <a:cs typeface="Arial"/>
              </a:rPr>
              <a:t>ms”</a:t>
            </a:r>
          </a:p>
          <a:p>
            <a:pPr marL="465138" marR="378460" indent="-454025">
              <a:lnSpc>
                <a:spcPct val="100000"/>
              </a:lnSpc>
            </a:pPr>
            <a:r>
              <a:rPr sz="2400" spc="-5" dirty="0" smtClean="0">
                <a:solidFill>
                  <a:srgbClr val="0070C0"/>
                </a:solidFill>
                <a:latin typeface="Wingdings"/>
                <a:cs typeface="Wingdings"/>
              </a:rPr>
              <a:t></a:t>
            </a:r>
            <a:r>
              <a:rPr lang="en-US" sz="2400" spc="-5" dirty="0" smtClean="0">
                <a:solidFill>
                  <a:srgbClr val="0070C0"/>
                </a:solidFill>
                <a:latin typeface="Wingdings"/>
                <a:cs typeface="Wingdings"/>
              </a:rPr>
              <a:t> </a:t>
            </a:r>
            <a:r>
              <a:rPr sz="2400" spc="-5" dirty="0" smtClean="0">
                <a:latin typeface="Arial"/>
                <a:cs typeface="Arial"/>
              </a:rPr>
              <a:t>E</a:t>
            </a:r>
            <a:r>
              <a:rPr sz="2400" dirty="0" smtClean="0">
                <a:latin typeface="Arial"/>
                <a:cs typeface="Arial"/>
              </a:rPr>
              <a:t>ye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f</a:t>
            </a:r>
            <a:r>
              <a:rPr sz="2400" spc="-5" dirty="0">
                <a:latin typeface="Arial"/>
                <a:cs typeface="Arial"/>
              </a:rPr>
              <a:t>a</a:t>
            </a:r>
            <a:r>
              <a:rPr sz="2400" dirty="0">
                <a:latin typeface="Arial"/>
                <a:cs typeface="Arial"/>
              </a:rPr>
              <a:t>ce</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o</a:t>
            </a:r>
            <a:r>
              <a:rPr sz="2400" dirty="0">
                <a:latin typeface="Arial"/>
                <a:cs typeface="Arial"/>
              </a:rPr>
              <a:t>rs</a:t>
            </a:r>
            <a:r>
              <a:rPr sz="2400" spc="-10" dirty="0">
                <a:latin typeface="Arial"/>
                <a:cs typeface="Arial"/>
              </a:rPr>
              <a:t> </a:t>
            </a:r>
            <a:r>
              <a:rPr sz="2400" dirty="0">
                <a:latin typeface="Arial"/>
                <a:cs typeface="Arial"/>
              </a:rPr>
              <a:t>–</a:t>
            </a:r>
            <a:r>
              <a:rPr sz="2400" spc="-10" dirty="0">
                <a:latin typeface="Arial"/>
                <a:cs typeface="Arial"/>
              </a:rPr>
              <a:t> </a:t>
            </a:r>
            <a:r>
              <a:rPr sz="2400" dirty="0">
                <a:latin typeface="Arial"/>
                <a:cs typeface="Arial"/>
              </a:rPr>
              <a:t>s</a:t>
            </a:r>
            <a:r>
              <a:rPr sz="2400" spc="-5" dirty="0">
                <a:latin typeface="Arial"/>
                <a:cs typeface="Arial"/>
              </a:rPr>
              <a:t>ele</a:t>
            </a:r>
            <a:r>
              <a:rPr sz="2400" dirty="0">
                <a:latin typeface="Arial"/>
                <a:cs typeface="Arial"/>
              </a:rPr>
              <a:t>ct</a:t>
            </a:r>
            <a:r>
              <a:rPr sz="2400" spc="20" dirty="0">
                <a:latin typeface="Arial"/>
                <a:cs typeface="Arial"/>
              </a:rPr>
              <a:t> </a:t>
            </a:r>
            <a:r>
              <a:rPr sz="2400" spc="-5" dirty="0">
                <a:latin typeface="Arial"/>
                <a:cs typeface="Arial"/>
              </a:rPr>
              <a:t>ba</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o</a:t>
            </a:r>
            <a:r>
              <a:rPr sz="2400" dirty="0">
                <a:latin typeface="Arial"/>
                <a:cs typeface="Arial"/>
              </a:rPr>
              <a:t>n </a:t>
            </a:r>
            <a:endParaRPr lang="en-US" sz="2400" dirty="0" smtClean="0">
              <a:latin typeface="Arial"/>
              <a:cs typeface="Arial"/>
            </a:endParaRPr>
          </a:p>
          <a:p>
            <a:pPr marL="465138" marR="378460" indent="-454025">
              <a:lnSpc>
                <a:spcPct val="100000"/>
              </a:lnSpc>
            </a:pPr>
            <a:r>
              <a:rPr lang="en-US" sz="2400" spc="-5" dirty="0">
                <a:latin typeface="Arial"/>
                <a:cs typeface="Arial"/>
              </a:rPr>
              <a:t> </a:t>
            </a:r>
            <a:r>
              <a:rPr lang="en-US" sz="2400" spc="-5" dirty="0" smtClean="0">
                <a:latin typeface="Arial"/>
                <a:cs typeface="Arial"/>
              </a:rPr>
              <a:t>      </a:t>
            </a:r>
            <a:r>
              <a:rPr sz="2400" spc="-5" dirty="0" smtClean="0">
                <a:latin typeface="Arial"/>
                <a:cs typeface="Arial"/>
              </a:rPr>
              <a:t>an</a:t>
            </a:r>
            <a:r>
              <a:rPr sz="2400" dirty="0" smtClean="0">
                <a:latin typeface="Arial"/>
                <a:cs typeface="Arial"/>
              </a:rPr>
              <a:t>t</a:t>
            </a:r>
            <a:r>
              <a:rPr sz="2400" spc="-5" dirty="0" smtClean="0">
                <a:latin typeface="Arial"/>
                <a:cs typeface="Arial"/>
              </a:rPr>
              <a:t>i</a:t>
            </a:r>
            <a:r>
              <a:rPr sz="2400" dirty="0" smtClean="0">
                <a:latin typeface="Arial"/>
                <a:cs typeface="Arial"/>
              </a:rPr>
              <a:t>c</a:t>
            </a:r>
            <a:r>
              <a:rPr sz="2400" spc="-5" dirty="0" smtClean="0">
                <a:latin typeface="Arial"/>
                <a:cs typeface="Arial"/>
              </a:rPr>
              <a:t>ipa</a:t>
            </a:r>
            <a:r>
              <a:rPr sz="2400" dirty="0" smtClean="0">
                <a:latin typeface="Arial"/>
                <a:cs typeface="Arial"/>
              </a:rPr>
              <a:t>t</a:t>
            </a:r>
            <a:r>
              <a:rPr sz="2400" spc="-5" dirty="0" smtClean="0">
                <a:latin typeface="Arial"/>
                <a:cs typeface="Arial"/>
              </a:rPr>
              <a:t>ed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ds</a:t>
            </a:r>
            <a:endParaRPr sz="2400" dirty="0">
              <a:latin typeface="Arial"/>
              <a:cs typeface="Arial"/>
            </a:endParaRPr>
          </a:p>
        </p:txBody>
      </p:sp>
      <p:sp>
        <p:nvSpPr>
          <p:cNvPr id="5" name="object 5"/>
          <p:cNvSpPr txBox="1"/>
          <p:nvPr/>
        </p:nvSpPr>
        <p:spPr>
          <a:xfrm>
            <a:off x="3042286" y="6229045"/>
            <a:ext cx="5564505" cy="391795"/>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a:p>
            <a:pPr marR="5080" algn="r">
              <a:lnSpc>
                <a:spcPct val="100000"/>
              </a:lnSpc>
              <a:spcBef>
                <a:spcPts val="5"/>
              </a:spcBef>
            </a:pPr>
            <a:r>
              <a:rPr sz="1400" spc="-5" dirty="0">
                <a:latin typeface="Arial"/>
                <a:cs typeface="Arial"/>
              </a:rPr>
              <a:t>4</a:t>
            </a:r>
            <a:r>
              <a:rPr sz="1400" dirty="0">
                <a:latin typeface="Arial"/>
                <a:cs typeface="Arial"/>
              </a:rPr>
              <a:t>0</a:t>
            </a:r>
            <a:endParaRPr sz="1400">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10848"/>
            <a:ext cx="5923915" cy="1781175"/>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E</a:t>
            </a:r>
            <a:r>
              <a:rPr sz="2400" b="1" spc="-30" dirty="0">
                <a:solidFill>
                  <a:srgbClr val="0070C0"/>
                </a:solidFill>
                <a:latin typeface="Arial"/>
                <a:cs typeface="Arial"/>
              </a:rPr>
              <a:t>y</a:t>
            </a:r>
            <a:r>
              <a:rPr sz="2400" b="1" dirty="0">
                <a:solidFill>
                  <a:srgbClr val="0070C0"/>
                </a:solidFill>
                <a:latin typeface="Arial"/>
                <a:cs typeface="Arial"/>
              </a:rPr>
              <a:t>e</a:t>
            </a:r>
            <a:r>
              <a:rPr sz="2400" b="1" spc="25"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ti</a:t>
            </a:r>
            <a:r>
              <a:rPr sz="2400" b="1" spc="-5" dirty="0">
                <a:solidFill>
                  <a:srgbClr val="0070C0"/>
                </a:solidFill>
                <a:latin typeface="Arial"/>
                <a:cs typeface="Arial"/>
              </a:rPr>
              <a:t>on</a:t>
            </a:r>
            <a:endParaRPr sz="2400">
              <a:latin typeface="Arial"/>
              <a:cs typeface="Arial"/>
            </a:endParaRPr>
          </a:p>
          <a:p>
            <a:pPr marL="355600" indent="-342900">
              <a:lnSpc>
                <a:spcPct val="100000"/>
              </a:lnSpc>
              <a:spcBef>
                <a:spcPts val="1440"/>
              </a:spcBef>
              <a:buClr>
                <a:srgbClr val="0070C0"/>
              </a:buClr>
              <a:buFont typeface="Wingdings"/>
              <a:buChar char=""/>
              <a:tabLst>
                <a:tab pos="355600" algn="l"/>
              </a:tabLst>
            </a:pPr>
            <a:r>
              <a:rPr sz="2400" spc="-5" dirty="0">
                <a:latin typeface="Arial"/>
                <a:cs typeface="Arial"/>
              </a:rPr>
              <a:t>Alwa</a:t>
            </a:r>
            <a:r>
              <a:rPr sz="2400" dirty="0">
                <a:latin typeface="Arial"/>
                <a:cs typeface="Arial"/>
              </a:rPr>
              <a:t>ys</a:t>
            </a:r>
            <a:r>
              <a:rPr sz="2400" spc="25" dirty="0">
                <a:latin typeface="Arial"/>
                <a:cs typeface="Arial"/>
              </a:rPr>
              <a:t> </a:t>
            </a:r>
            <a:r>
              <a:rPr sz="2400" spc="-5" dirty="0">
                <a:latin typeface="Arial"/>
                <a:cs typeface="Arial"/>
              </a:rPr>
              <a:t>wea</a:t>
            </a:r>
            <a:r>
              <a:rPr sz="2400" dirty="0">
                <a:latin typeface="Arial"/>
                <a:cs typeface="Arial"/>
              </a:rPr>
              <a:t>r</a:t>
            </a:r>
            <a:r>
              <a:rPr sz="2400" spc="5" dirty="0">
                <a:latin typeface="Arial"/>
                <a:cs typeface="Arial"/>
              </a:rPr>
              <a:t> </a:t>
            </a:r>
            <a:r>
              <a:rPr sz="2400" dirty="0">
                <a:latin typeface="Arial"/>
                <a:cs typeface="Arial"/>
              </a:rPr>
              <a:t>s</a:t>
            </a:r>
            <a:r>
              <a:rPr sz="2400" spc="-5" dirty="0">
                <a:latin typeface="Arial"/>
                <a:cs typeface="Arial"/>
              </a:rPr>
              <a:t>a</a:t>
            </a:r>
            <a:r>
              <a:rPr sz="2400" dirty="0">
                <a:latin typeface="Arial"/>
                <a:cs typeface="Arial"/>
              </a:rPr>
              <a:t>f</a:t>
            </a:r>
            <a:r>
              <a:rPr sz="2400" spc="-5" dirty="0">
                <a:latin typeface="Arial"/>
                <a:cs typeface="Arial"/>
              </a:rPr>
              <a:t>e</a:t>
            </a:r>
            <a:r>
              <a:rPr sz="2400" dirty="0">
                <a:latin typeface="Arial"/>
                <a:cs typeface="Arial"/>
              </a:rPr>
              <a:t>ty</a:t>
            </a:r>
            <a:r>
              <a:rPr sz="2400" spc="-10" dirty="0">
                <a:latin typeface="Arial"/>
                <a:cs typeface="Arial"/>
              </a:rPr>
              <a:t> </a:t>
            </a:r>
            <a:r>
              <a:rPr sz="2400" spc="-5" dirty="0">
                <a:latin typeface="Arial"/>
                <a:cs typeface="Arial"/>
              </a:rPr>
              <a:t>gla</a:t>
            </a:r>
            <a:r>
              <a:rPr sz="2400" dirty="0">
                <a:latin typeface="Arial"/>
                <a:cs typeface="Arial"/>
              </a:rPr>
              <a:t>ss</a:t>
            </a:r>
            <a:r>
              <a:rPr sz="2400" spc="-5" dirty="0">
                <a:latin typeface="Arial"/>
                <a:cs typeface="Arial"/>
              </a:rPr>
              <a:t>e</a:t>
            </a:r>
            <a:r>
              <a:rPr sz="2400" dirty="0">
                <a:latin typeface="Arial"/>
                <a:cs typeface="Arial"/>
              </a:rPr>
              <a:t>s!</a:t>
            </a:r>
            <a:endParaRPr sz="2400">
              <a:latin typeface="Arial"/>
              <a:cs typeface="Arial"/>
            </a:endParaRPr>
          </a:p>
          <a:p>
            <a:pPr marL="355600" indent="-342900">
              <a:lnSpc>
                <a:spcPct val="100000"/>
              </a:lnSpc>
              <a:buClr>
                <a:srgbClr val="0070C0"/>
              </a:buClr>
              <a:buFont typeface="Wingdings"/>
              <a:buChar char=""/>
              <a:tabLst>
                <a:tab pos="355600" algn="l"/>
              </a:tabLst>
            </a:pPr>
            <a:r>
              <a:rPr sz="2400" dirty="0">
                <a:latin typeface="Arial"/>
                <a:cs typeface="Arial"/>
              </a:rPr>
              <a:t>G</a:t>
            </a:r>
            <a:r>
              <a:rPr sz="2400" spc="-5" dirty="0">
                <a:latin typeface="Arial"/>
                <a:cs typeface="Arial"/>
              </a:rPr>
              <a:t>la</a:t>
            </a:r>
            <a:r>
              <a:rPr sz="2400" dirty="0">
                <a:latin typeface="Arial"/>
                <a:cs typeface="Arial"/>
              </a:rPr>
              <a:t>ss</a:t>
            </a:r>
            <a:r>
              <a:rPr sz="2400" spc="-5" dirty="0">
                <a:latin typeface="Arial"/>
                <a:cs typeface="Arial"/>
              </a:rPr>
              <a:t>e</a:t>
            </a:r>
            <a:r>
              <a:rPr sz="2400" dirty="0">
                <a:latin typeface="Arial"/>
                <a:cs typeface="Arial"/>
              </a:rPr>
              <a:t>s 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ANS</a:t>
            </a:r>
            <a:r>
              <a:rPr sz="2400" dirty="0">
                <a:latin typeface="Arial"/>
                <a:cs typeface="Arial"/>
              </a:rPr>
              <a:t>I</a:t>
            </a:r>
            <a:r>
              <a:rPr sz="2400" spc="5" dirty="0">
                <a:latin typeface="Arial"/>
                <a:cs typeface="Arial"/>
              </a:rPr>
              <a:t> </a:t>
            </a:r>
            <a:r>
              <a:rPr sz="2400" spc="-5" dirty="0">
                <a:latin typeface="Arial"/>
                <a:cs typeface="Arial"/>
              </a:rPr>
              <a:t>Z87</a:t>
            </a:r>
            <a:r>
              <a:rPr sz="2400" dirty="0">
                <a:latin typeface="Arial"/>
                <a:cs typeface="Arial"/>
              </a:rPr>
              <a:t>.1 c</a:t>
            </a:r>
            <a:r>
              <a:rPr sz="2400" spc="-5" dirty="0">
                <a:latin typeface="Arial"/>
                <a:cs typeface="Arial"/>
              </a:rPr>
              <a:t>o</a:t>
            </a:r>
            <a:r>
              <a:rPr sz="2400" dirty="0">
                <a:latin typeface="Arial"/>
                <a:cs typeface="Arial"/>
              </a:rPr>
              <a:t>m</a:t>
            </a:r>
            <a:r>
              <a:rPr sz="2400" spc="-5" dirty="0">
                <a:latin typeface="Arial"/>
                <a:cs typeface="Arial"/>
              </a:rPr>
              <a:t>pliant</a:t>
            </a:r>
            <a:endParaRPr sz="2400">
              <a:latin typeface="Arial"/>
              <a:cs typeface="Arial"/>
            </a:endParaRPr>
          </a:p>
        </p:txBody>
      </p:sp>
      <p:sp>
        <p:nvSpPr>
          <p:cNvPr id="5" name="object 5"/>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4</a:t>
            </a:r>
            <a:r>
              <a:rPr sz="1400" dirty="0">
                <a:latin typeface="Arial"/>
                <a:cs typeface="Arial"/>
              </a:rPr>
              <a:t>1</a:t>
            </a:r>
            <a:endParaRPr sz="1400">
              <a:latin typeface="Arial"/>
              <a:cs typeface="Arial"/>
            </a:endParaRPr>
          </a:p>
        </p:txBody>
      </p:sp>
      <p:sp>
        <p:nvSpPr>
          <p:cNvPr id="6" name="object 6"/>
          <p:cNvSpPr txBox="1"/>
          <p:nvPr/>
        </p:nvSpPr>
        <p:spPr>
          <a:xfrm>
            <a:off x="3031385" y="6367545"/>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7" name="object 7"/>
          <p:cNvSpPr/>
          <p:nvPr/>
        </p:nvSpPr>
        <p:spPr>
          <a:xfrm>
            <a:off x="2523275" y="2886418"/>
            <a:ext cx="3733633" cy="328302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10848"/>
            <a:ext cx="7585709" cy="306070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Foo</a:t>
            </a:r>
            <a:r>
              <a:rPr sz="2400" b="1" dirty="0">
                <a:solidFill>
                  <a:srgbClr val="0070C0"/>
                </a:solidFill>
                <a:latin typeface="Arial"/>
                <a:cs typeface="Arial"/>
              </a:rPr>
              <a:t>t</a:t>
            </a:r>
            <a:r>
              <a:rPr sz="2400" b="1" spc="-15"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a:latin typeface="Arial"/>
              <a:cs typeface="Arial"/>
            </a:endParaRPr>
          </a:p>
          <a:p>
            <a:pPr>
              <a:lnSpc>
                <a:spcPct val="100000"/>
              </a:lnSpc>
              <a:spcBef>
                <a:spcPts val="5"/>
              </a:spcBef>
            </a:pPr>
            <a:endParaRPr sz="2500">
              <a:latin typeface="Times New Roman"/>
              <a:cs typeface="Times New Roman"/>
            </a:endParaRPr>
          </a:p>
          <a:p>
            <a:pPr marL="355600" marR="173990" indent="-342900">
              <a:lnSpc>
                <a:spcPct val="100000"/>
              </a:lnSpc>
              <a:buClr>
                <a:srgbClr val="0070C0"/>
              </a:buClr>
              <a:buFont typeface="Wingdings"/>
              <a:buChar char=""/>
              <a:tabLst>
                <a:tab pos="355600" algn="l"/>
              </a:tabLst>
            </a:pPr>
            <a:r>
              <a:rPr sz="2400" dirty="0">
                <a:latin typeface="Arial"/>
                <a:cs typeface="Arial"/>
              </a:rPr>
              <a:t>“W</a:t>
            </a:r>
            <a:r>
              <a:rPr sz="2400" spc="-5" dirty="0">
                <a:latin typeface="Arial"/>
                <a:cs typeface="Arial"/>
              </a:rPr>
              <a:t>o</a:t>
            </a:r>
            <a:r>
              <a:rPr sz="2400" dirty="0">
                <a:latin typeface="Arial"/>
                <a:cs typeface="Arial"/>
              </a:rPr>
              <a:t>rk</a:t>
            </a:r>
            <a:r>
              <a:rPr sz="2400" spc="-5" dirty="0">
                <a:latin typeface="Arial"/>
                <a:cs typeface="Arial"/>
              </a:rPr>
              <a:t>e</a:t>
            </a:r>
            <a:r>
              <a:rPr sz="2400" dirty="0">
                <a:latin typeface="Arial"/>
                <a:cs typeface="Arial"/>
              </a:rPr>
              <a:t>rs</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wea</a:t>
            </a:r>
            <a:r>
              <a:rPr sz="2400" dirty="0">
                <a:latin typeface="Arial"/>
                <a:cs typeface="Arial"/>
              </a:rPr>
              <a:t>r</a:t>
            </a:r>
            <a:r>
              <a:rPr sz="2400" spc="5" dirty="0">
                <a:latin typeface="Arial"/>
                <a:cs typeface="Arial"/>
              </a:rPr>
              <a:t> </a:t>
            </a:r>
            <a:r>
              <a:rPr sz="2400" spc="-5" dirty="0">
                <a:latin typeface="Arial"/>
                <a:cs typeface="Arial"/>
              </a:rPr>
              <a:t>wo</a:t>
            </a:r>
            <a:r>
              <a:rPr sz="2400" dirty="0">
                <a:latin typeface="Arial"/>
                <a:cs typeface="Arial"/>
              </a:rPr>
              <a:t>rk s</a:t>
            </a:r>
            <a:r>
              <a:rPr sz="2400" spc="-5" dirty="0">
                <a:latin typeface="Arial"/>
                <a:cs typeface="Arial"/>
              </a:rPr>
              <a:t>hoe</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boo</a:t>
            </a:r>
            <a:r>
              <a:rPr sz="2400" dirty="0">
                <a:latin typeface="Arial"/>
                <a:cs typeface="Arial"/>
              </a:rPr>
              <a:t>ts </a:t>
            </a:r>
            <a:r>
              <a:rPr sz="2400" spc="-5" dirty="0">
                <a:latin typeface="Arial"/>
                <a:cs typeface="Arial"/>
              </a:rPr>
              <a:t>wi</a:t>
            </a:r>
            <a:r>
              <a:rPr sz="2400" dirty="0">
                <a:latin typeface="Arial"/>
                <a:cs typeface="Arial"/>
              </a:rPr>
              <a:t>th s</a:t>
            </a:r>
            <a:r>
              <a:rPr sz="2400" spc="-5" dirty="0">
                <a:latin typeface="Arial"/>
                <a:cs typeface="Arial"/>
              </a:rPr>
              <a:t>lip</a:t>
            </a:r>
            <a:r>
              <a:rPr sz="2400" dirty="0">
                <a:latin typeface="Arial"/>
                <a:cs typeface="Arial"/>
              </a:rPr>
              <a:t>- r</a:t>
            </a:r>
            <a:r>
              <a:rPr sz="2400" spc="-5" dirty="0">
                <a:latin typeface="Arial"/>
                <a:cs typeface="Arial"/>
              </a:rPr>
              <a:t>e</a:t>
            </a:r>
            <a:r>
              <a:rPr sz="2400" dirty="0">
                <a:latin typeface="Arial"/>
                <a:cs typeface="Arial"/>
              </a:rPr>
              <a:t>s</a:t>
            </a:r>
            <a:r>
              <a:rPr sz="2400" spc="-5" dirty="0">
                <a:latin typeface="Arial"/>
                <a:cs typeface="Arial"/>
              </a:rPr>
              <a:t>i</a:t>
            </a:r>
            <a:r>
              <a:rPr sz="2400" dirty="0">
                <a:latin typeface="Arial"/>
                <a:cs typeface="Arial"/>
              </a:rPr>
              <a:t>st</a:t>
            </a:r>
            <a:r>
              <a:rPr sz="2400" spc="-5" dirty="0">
                <a:latin typeface="Arial"/>
                <a:cs typeface="Arial"/>
              </a:rPr>
              <a:t>an</a:t>
            </a:r>
            <a:r>
              <a:rPr sz="2400" dirty="0">
                <a:latin typeface="Arial"/>
                <a:cs typeface="Arial"/>
              </a:rPr>
              <a:t>t</a:t>
            </a:r>
            <a:r>
              <a:rPr sz="2400" spc="-5" dirty="0">
                <a:latin typeface="Arial"/>
                <a:cs typeface="Arial"/>
              </a:rPr>
              <a:t> an</a:t>
            </a:r>
            <a:r>
              <a:rPr sz="2400" dirty="0">
                <a:latin typeface="Arial"/>
                <a:cs typeface="Arial"/>
              </a:rPr>
              <a:t>d</a:t>
            </a:r>
            <a:r>
              <a:rPr sz="2400" spc="10" dirty="0">
                <a:latin typeface="Arial"/>
                <a:cs typeface="Arial"/>
              </a:rPr>
              <a:t> </a:t>
            </a:r>
            <a:r>
              <a:rPr sz="2400" spc="-5" dirty="0">
                <a:latin typeface="Arial"/>
                <a:cs typeface="Arial"/>
              </a:rPr>
              <a:t>pun</a:t>
            </a:r>
            <a:r>
              <a:rPr sz="2400" dirty="0">
                <a:latin typeface="Arial"/>
                <a:cs typeface="Arial"/>
              </a:rPr>
              <a:t>ct</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i</a:t>
            </a:r>
            <a:r>
              <a:rPr sz="2400" dirty="0">
                <a:latin typeface="Arial"/>
                <a:cs typeface="Arial"/>
              </a:rPr>
              <a:t>st</a:t>
            </a:r>
            <a:r>
              <a:rPr sz="2400" spc="-5" dirty="0">
                <a:latin typeface="Arial"/>
                <a:cs typeface="Arial"/>
              </a:rPr>
              <a:t>an</a:t>
            </a:r>
            <a:r>
              <a:rPr sz="2400" dirty="0">
                <a:latin typeface="Arial"/>
                <a:cs typeface="Arial"/>
              </a:rPr>
              <a:t>t</a:t>
            </a:r>
            <a:r>
              <a:rPr sz="2400" spc="5" dirty="0">
                <a:latin typeface="Arial"/>
                <a:cs typeface="Arial"/>
              </a:rPr>
              <a:t> </a:t>
            </a:r>
            <a:r>
              <a:rPr sz="2400" dirty="0">
                <a:latin typeface="Arial"/>
                <a:cs typeface="Arial"/>
              </a:rPr>
              <a:t>s</a:t>
            </a:r>
            <a:r>
              <a:rPr sz="2400" spc="-5" dirty="0">
                <a:latin typeface="Arial"/>
                <a:cs typeface="Arial"/>
              </a:rPr>
              <a:t>oles</a:t>
            </a:r>
            <a:endParaRPr sz="2400">
              <a:latin typeface="Arial"/>
              <a:cs typeface="Arial"/>
            </a:endParaRPr>
          </a:p>
          <a:p>
            <a:pPr marL="355600" marR="5080" indent="-342900">
              <a:lnSpc>
                <a:spcPct val="100000"/>
              </a:lnSpc>
              <a:buClr>
                <a:srgbClr val="0070C0"/>
              </a:buClr>
              <a:buFont typeface="Wingdings"/>
              <a:buChar char=""/>
              <a:tabLst>
                <a:tab pos="355600" algn="l"/>
              </a:tabLst>
            </a:pPr>
            <a:r>
              <a:rPr sz="2400" spc="-5" dirty="0">
                <a:latin typeface="Arial"/>
                <a:cs typeface="Arial"/>
              </a:rPr>
              <a:t>Sa</a:t>
            </a:r>
            <a:r>
              <a:rPr sz="2400" dirty="0">
                <a:latin typeface="Arial"/>
                <a:cs typeface="Arial"/>
              </a:rPr>
              <a:t>f</a:t>
            </a:r>
            <a:r>
              <a:rPr sz="2400" spc="-5" dirty="0">
                <a:latin typeface="Arial"/>
                <a:cs typeface="Arial"/>
              </a:rPr>
              <a:t>e</a:t>
            </a:r>
            <a:r>
              <a:rPr sz="2400" dirty="0">
                <a:latin typeface="Arial"/>
                <a:cs typeface="Arial"/>
              </a:rPr>
              <a:t>ty-t</a:t>
            </a:r>
            <a:r>
              <a:rPr sz="2400" spc="-5" dirty="0">
                <a:latin typeface="Arial"/>
                <a:cs typeface="Arial"/>
              </a:rPr>
              <a:t>oe</a:t>
            </a:r>
            <a:r>
              <a:rPr sz="2400" dirty="0">
                <a:latin typeface="Arial"/>
                <a:cs typeface="Arial"/>
              </a:rPr>
              <a:t>d</a:t>
            </a:r>
            <a:r>
              <a:rPr sz="2400" spc="-10" dirty="0">
                <a:latin typeface="Arial"/>
                <a:cs typeface="Arial"/>
              </a:rPr>
              <a:t> </a:t>
            </a:r>
            <a:r>
              <a:rPr sz="2400" dirty="0">
                <a:latin typeface="Arial"/>
                <a:cs typeface="Arial"/>
              </a:rPr>
              <a:t>f</a:t>
            </a:r>
            <a:r>
              <a:rPr sz="2400" spc="-5" dirty="0">
                <a:latin typeface="Arial"/>
                <a:cs typeface="Arial"/>
              </a:rPr>
              <a:t>oo</a:t>
            </a:r>
            <a:r>
              <a:rPr sz="2400" dirty="0">
                <a:latin typeface="Arial"/>
                <a:cs typeface="Arial"/>
              </a:rPr>
              <a:t>t</a:t>
            </a:r>
            <a:r>
              <a:rPr sz="2400" spc="-5" dirty="0">
                <a:latin typeface="Arial"/>
                <a:cs typeface="Arial"/>
              </a:rPr>
              <a:t> wea</a:t>
            </a:r>
            <a:r>
              <a:rPr sz="2400" dirty="0">
                <a:latin typeface="Arial"/>
                <a:cs typeface="Arial"/>
              </a:rPr>
              <a:t>r</a:t>
            </a:r>
            <a:r>
              <a:rPr sz="2400" spc="5" dirty="0">
                <a:latin typeface="Arial"/>
                <a:cs typeface="Arial"/>
              </a:rPr>
              <a:t> </a:t>
            </a:r>
            <a:r>
              <a:rPr sz="2400" spc="-5" dirty="0">
                <a:latin typeface="Arial"/>
                <a:cs typeface="Arial"/>
              </a:rPr>
              <a:t>i</a:t>
            </a:r>
            <a:r>
              <a:rPr sz="2400" dirty="0">
                <a:latin typeface="Arial"/>
                <a:cs typeface="Arial"/>
              </a:rPr>
              <a:t>s </a:t>
            </a:r>
            <a:r>
              <a:rPr sz="2400" spc="-5" dirty="0">
                <a:latin typeface="Arial"/>
                <a:cs typeface="Arial"/>
              </a:rPr>
              <a:t>wo</a:t>
            </a:r>
            <a:r>
              <a:rPr sz="2400" dirty="0">
                <a:latin typeface="Arial"/>
                <a:cs typeface="Arial"/>
              </a:rPr>
              <a:t>rn</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e</a:t>
            </a:r>
            <a:r>
              <a:rPr sz="2400" dirty="0">
                <a:latin typeface="Arial"/>
                <a:cs typeface="Arial"/>
              </a:rPr>
              <a:t>v</a:t>
            </a:r>
            <a:r>
              <a:rPr sz="2400" spc="-5" dirty="0">
                <a:latin typeface="Arial"/>
                <a:cs typeface="Arial"/>
              </a:rPr>
              <a:t>en</a:t>
            </a:r>
            <a:r>
              <a:rPr sz="2400" dirty="0">
                <a:latin typeface="Arial"/>
                <a:cs typeface="Arial"/>
              </a:rPr>
              <a:t>t</a:t>
            </a:r>
            <a:r>
              <a:rPr sz="2400" spc="5" dirty="0">
                <a:latin typeface="Arial"/>
                <a:cs typeface="Arial"/>
              </a:rPr>
              <a:t> </a:t>
            </a:r>
            <a:r>
              <a:rPr sz="2400" dirty="0">
                <a:latin typeface="Arial"/>
                <a:cs typeface="Arial"/>
              </a:rPr>
              <a:t>cr</a:t>
            </a:r>
            <a:r>
              <a:rPr sz="2400" spc="-5" dirty="0">
                <a:latin typeface="Arial"/>
                <a:cs typeface="Arial"/>
              </a:rPr>
              <a:t>u</a:t>
            </a:r>
            <a:r>
              <a:rPr sz="2400" dirty="0">
                <a:latin typeface="Arial"/>
                <a:cs typeface="Arial"/>
              </a:rPr>
              <a:t>s</a:t>
            </a:r>
            <a:r>
              <a:rPr sz="2400" spc="-5" dirty="0">
                <a:latin typeface="Arial"/>
                <a:cs typeface="Arial"/>
              </a:rPr>
              <a:t>he</a:t>
            </a:r>
            <a:r>
              <a:rPr sz="2400" dirty="0">
                <a:latin typeface="Arial"/>
                <a:cs typeface="Arial"/>
              </a:rPr>
              <a:t>d t</a:t>
            </a:r>
            <a:r>
              <a:rPr sz="2400" spc="-5" dirty="0">
                <a:latin typeface="Arial"/>
                <a:cs typeface="Arial"/>
              </a:rPr>
              <a:t>oes whe</a:t>
            </a:r>
            <a:r>
              <a:rPr sz="2400" dirty="0">
                <a:latin typeface="Arial"/>
                <a:cs typeface="Arial"/>
              </a:rPr>
              <a:t>n</a:t>
            </a:r>
            <a:r>
              <a:rPr sz="2400" spc="10" dirty="0">
                <a:latin typeface="Arial"/>
                <a:cs typeface="Arial"/>
              </a:rPr>
              <a:t> </a:t>
            </a:r>
            <a:r>
              <a:rPr sz="2400" spc="-5" dirty="0">
                <a:latin typeface="Arial"/>
                <a:cs typeface="Arial"/>
              </a:rPr>
              <a:t>wo</a:t>
            </a:r>
            <a:r>
              <a:rPr sz="2400" spc="5" dirty="0">
                <a:latin typeface="Arial"/>
                <a:cs typeface="Arial"/>
              </a:rPr>
              <a:t>r</a:t>
            </a:r>
            <a:r>
              <a:rPr sz="2400" dirty="0">
                <a:latin typeface="Arial"/>
                <a:cs typeface="Arial"/>
              </a:rPr>
              <a:t>k</a:t>
            </a:r>
            <a:r>
              <a:rPr sz="2400" spc="-5" dirty="0">
                <a:latin typeface="Arial"/>
                <a:cs typeface="Arial"/>
              </a:rPr>
              <a:t>in</a:t>
            </a:r>
            <a:r>
              <a:rPr sz="2400" dirty="0">
                <a:latin typeface="Arial"/>
                <a:cs typeface="Arial"/>
              </a:rPr>
              <a:t>g</a:t>
            </a:r>
            <a:r>
              <a:rPr sz="2400" spc="25" dirty="0">
                <a:latin typeface="Arial"/>
                <a:cs typeface="Arial"/>
              </a:rPr>
              <a:t> </a:t>
            </a:r>
            <a:r>
              <a:rPr sz="2400" spc="-5" dirty="0">
                <a:latin typeface="Arial"/>
                <a:cs typeface="Arial"/>
              </a:rPr>
              <a:t>a</a:t>
            </a:r>
            <a:r>
              <a:rPr sz="2400" dirty="0">
                <a:latin typeface="Arial"/>
                <a:cs typeface="Arial"/>
              </a:rPr>
              <a:t>r</a:t>
            </a:r>
            <a:r>
              <a:rPr sz="2400" spc="-5" dirty="0">
                <a:latin typeface="Arial"/>
                <a:cs typeface="Arial"/>
              </a:rPr>
              <a:t>oun</a:t>
            </a:r>
            <a:r>
              <a:rPr sz="2400" dirty="0">
                <a:latin typeface="Arial"/>
                <a:cs typeface="Arial"/>
              </a:rPr>
              <a:t>d</a:t>
            </a:r>
            <a:r>
              <a:rPr sz="2400" spc="10" dirty="0">
                <a:latin typeface="Arial"/>
                <a:cs typeface="Arial"/>
              </a:rPr>
              <a:t> </a:t>
            </a:r>
            <a:r>
              <a:rPr sz="2400" spc="-5" dirty="0">
                <a:latin typeface="Arial"/>
                <a:cs typeface="Arial"/>
              </a:rPr>
              <a:t>hea</a:t>
            </a:r>
            <a:r>
              <a:rPr sz="2400" dirty="0">
                <a:latin typeface="Arial"/>
                <a:cs typeface="Arial"/>
              </a:rPr>
              <a:t>vy</a:t>
            </a:r>
            <a:r>
              <a:rPr sz="2400" spc="15" dirty="0">
                <a:latin typeface="Arial"/>
                <a:cs typeface="Arial"/>
              </a:rPr>
              <a:t> </a:t>
            </a:r>
            <a:r>
              <a:rPr sz="2400" spc="-5" dirty="0">
                <a:latin typeface="Arial"/>
                <a:cs typeface="Arial"/>
              </a:rPr>
              <a:t>equip</a:t>
            </a:r>
            <a:r>
              <a:rPr sz="2400" dirty="0">
                <a:latin typeface="Arial"/>
                <a:cs typeface="Arial"/>
              </a:rPr>
              <a:t>m</a:t>
            </a:r>
            <a:r>
              <a:rPr sz="2400" spc="-5" dirty="0">
                <a:latin typeface="Arial"/>
                <a:cs typeface="Arial"/>
              </a:rPr>
              <a:t>en</a:t>
            </a:r>
            <a:r>
              <a:rPr sz="2400" dirty="0">
                <a:latin typeface="Arial"/>
                <a:cs typeface="Arial"/>
              </a:rPr>
              <a:t>t</a:t>
            </a:r>
            <a:r>
              <a:rPr sz="2400" spc="3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alling ob</a:t>
            </a:r>
            <a:r>
              <a:rPr sz="2400" spc="5" dirty="0">
                <a:latin typeface="Arial"/>
                <a:cs typeface="Arial"/>
              </a:rPr>
              <a:t>j</a:t>
            </a:r>
            <a:r>
              <a:rPr sz="2400" spc="-5" dirty="0">
                <a:latin typeface="Arial"/>
                <a:cs typeface="Arial"/>
              </a:rPr>
              <a:t>e</a:t>
            </a:r>
            <a:r>
              <a:rPr sz="2400" dirty="0">
                <a:latin typeface="Arial"/>
                <a:cs typeface="Arial"/>
              </a:rPr>
              <a:t>cts”</a:t>
            </a:r>
            <a:endParaRPr sz="2400">
              <a:latin typeface="Arial"/>
              <a:cs typeface="Arial"/>
            </a:endParaRPr>
          </a:p>
        </p:txBody>
      </p:sp>
      <p:sp>
        <p:nvSpPr>
          <p:cNvPr id="5" name="object 5"/>
          <p:cNvSpPr txBox="1"/>
          <p:nvPr/>
        </p:nvSpPr>
        <p:spPr>
          <a:xfrm>
            <a:off x="2821948" y="6245973"/>
            <a:ext cx="5784850" cy="375285"/>
          </a:xfrm>
          <a:prstGeom prst="rect">
            <a:avLst/>
          </a:prstGeom>
        </p:spPr>
        <p:txBody>
          <a:bodyPr vert="horz" wrap="square" lIns="0" tIns="0" rIns="0" bIns="0" rtlCol="0">
            <a:spAutoFit/>
          </a:bodyPr>
          <a:lstStyle/>
          <a:p>
            <a:pPr marL="12700">
              <a:lnSpc>
                <a:spcPts val="1375"/>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a:p>
            <a:pPr marR="5080" algn="r">
              <a:lnSpc>
                <a:spcPts val="1614"/>
              </a:lnSpc>
            </a:pPr>
            <a:r>
              <a:rPr sz="1400" spc="-5" dirty="0">
                <a:latin typeface="Arial"/>
                <a:cs typeface="Arial"/>
              </a:rPr>
              <a:t>4</a:t>
            </a:r>
            <a:r>
              <a:rPr sz="1400" dirty="0">
                <a:latin typeface="Arial"/>
                <a:cs typeface="Arial"/>
              </a:rPr>
              <a:t>2</a:t>
            </a:r>
            <a:endParaRPr sz="1400">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10848"/>
            <a:ext cx="2378710" cy="866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Han</a:t>
            </a:r>
            <a:r>
              <a:rPr sz="2400" b="1" dirty="0">
                <a:solidFill>
                  <a:srgbClr val="0070C0"/>
                </a:solidFill>
                <a:latin typeface="Arial"/>
                <a:cs typeface="Arial"/>
              </a:rPr>
              <a:t>d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a:latin typeface="Arial"/>
              <a:cs typeface="Arial"/>
            </a:endParaRPr>
          </a:p>
        </p:txBody>
      </p:sp>
      <p:sp>
        <p:nvSpPr>
          <p:cNvPr id="5" name="object 5"/>
          <p:cNvSpPr txBox="1"/>
          <p:nvPr/>
        </p:nvSpPr>
        <p:spPr>
          <a:xfrm>
            <a:off x="535927" y="2278285"/>
            <a:ext cx="5030470" cy="3773804"/>
          </a:xfrm>
          <a:prstGeom prst="rect">
            <a:avLst/>
          </a:prstGeom>
        </p:spPr>
        <p:txBody>
          <a:bodyPr vert="horz" wrap="square" lIns="0" tIns="0" rIns="0" bIns="0" rtlCol="0">
            <a:spAutoFit/>
          </a:bodyPr>
          <a:lstStyle/>
          <a:p>
            <a:pPr marL="355600" indent="-342900">
              <a:lnSpc>
                <a:spcPct val="100000"/>
              </a:lnSpc>
              <a:buClr>
                <a:srgbClr val="0070C0"/>
              </a:buClr>
              <a:buFont typeface="Wingdings"/>
              <a:buChar char=""/>
              <a:tabLst>
                <a:tab pos="355600" algn="l"/>
              </a:tabLst>
            </a:pPr>
            <a:r>
              <a:rPr sz="2400" dirty="0">
                <a:latin typeface="Arial"/>
                <a:cs typeface="Arial"/>
              </a:rPr>
              <a:t>“G</a:t>
            </a:r>
            <a:r>
              <a:rPr sz="2400" spc="-5" dirty="0">
                <a:latin typeface="Arial"/>
                <a:cs typeface="Arial"/>
              </a:rPr>
              <a:t>lo</a:t>
            </a:r>
            <a:r>
              <a:rPr sz="2400" dirty="0">
                <a:latin typeface="Arial"/>
                <a:cs typeface="Arial"/>
              </a:rPr>
              <a:t>v</a:t>
            </a:r>
            <a:r>
              <a:rPr sz="2400" spc="-5" dirty="0">
                <a:latin typeface="Arial"/>
                <a:cs typeface="Arial"/>
              </a:rPr>
              <a:t>e</a:t>
            </a:r>
            <a:r>
              <a:rPr sz="2400" dirty="0">
                <a:latin typeface="Arial"/>
                <a:cs typeface="Arial"/>
              </a:rPr>
              <a:t>s 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f</a:t>
            </a:r>
            <a:r>
              <a:rPr sz="2400" spc="-5" dirty="0">
                <a:latin typeface="Arial"/>
                <a:cs typeface="Arial"/>
              </a:rPr>
              <a:t>i</a:t>
            </a:r>
            <a:r>
              <a:rPr sz="2400" dirty="0">
                <a:latin typeface="Arial"/>
                <a:cs typeface="Arial"/>
              </a:rPr>
              <a:t>t</a:t>
            </a:r>
            <a:r>
              <a:rPr sz="2400" spc="-15" dirty="0">
                <a:latin typeface="Arial"/>
                <a:cs typeface="Arial"/>
              </a:rPr>
              <a:t> </a:t>
            </a:r>
            <a:r>
              <a:rPr sz="2400" dirty="0">
                <a:latin typeface="Arial"/>
                <a:cs typeface="Arial"/>
              </a:rPr>
              <a:t>s</a:t>
            </a:r>
            <a:r>
              <a:rPr sz="2400" spc="-5" dirty="0">
                <a:latin typeface="Arial"/>
                <a:cs typeface="Arial"/>
              </a:rPr>
              <a:t>nugl</a:t>
            </a:r>
            <a:r>
              <a:rPr sz="2400" dirty="0">
                <a:latin typeface="Arial"/>
                <a:cs typeface="Arial"/>
              </a:rPr>
              <a:t>y”</a:t>
            </a:r>
            <a:endParaRPr sz="2400">
              <a:latin typeface="Arial"/>
              <a:cs typeface="Arial"/>
            </a:endParaRPr>
          </a:p>
          <a:p>
            <a:pPr marL="355600" marR="515620" indent="-342900">
              <a:lnSpc>
                <a:spcPct val="100000"/>
              </a:lnSpc>
              <a:buClr>
                <a:srgbClr val="0070C0"/>
              </a:buClr>
              <a:buFont typeface="Wingdings"/>
              <a:buChar char=""/>
              <a:tabLst>
                <a:tab pos="355600" algn="l"/>
              </a:tabLst>
            </a:pPr>
            <a:r>
              <a:rPr sz="2400" dirty="0">
                <a:latin typeface="Arial"/>
                <a:cs typeface="Arial"/>
              </a:rPr>
              <a:t>“W</a:t>
            </a:r>
            <a:r>
              <a:rPr sz="2400" spc="-5" dirty="0">
                <a:latin typeface="Arial"/>
                <a:cs typeface="Arial"/>
              </a:rPr>
              <a:t>o</a:t>
            </a:r>
            <a:r>
              <a:rPr sz="2400" dirty="0">
                <a:latin typeface="Arial"/>
                <a:cs typeface="Arial"/>
              </a:rPr>
              <a:t>rk</a:t>
            </a:r>
            <a:r>
              <a:rPr sz="2400" spc="-5" dirty="0">
                <a:latin typeface="Arial"/>
                <a:cs typeface="Arial"/>
              </a:rPr>
              <a:t>e</a:t>
            </a:r>
            <a:r>
              <a:rPr sz="2400" dirty="0">
                <a:latin typeface="Arial"/>
                <a:cs typeface="Arial"/>
              </a:rPr>
              <a:t>rs</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wea</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r</a:t>
            </a:r>
            <a:r>
              <a:rPr sz="2400" spc="-5" dirty="0">
                <a:latin typeface="Arial"/>
                <a:cs typeface="Arial"/>
              </a:rPr>
              <a:t>ight glo</a:t>
            </a:r>
            <a:r>
              <a:rPr sz="2400" dirty="0">
                <a:latin typeface="Arial"/>
                <a:cs typeface="Arial"/>
              </a:rPr>
              <a:t>v</a:t>
            </a:r>
            <a:r>
              <a:rPr sz="2400" spc="-5" dirty="0">
                <a:latin typeface="Arial"/>
                <a:cs typeface="Arial"/>
              </a:rPr>
              <a:t>e</a:t>
            </a:r>
            <a:r>
              <a:rPr sz="2400" dirty="0">
                <a:latin typeface="Arial"/>
                <a:cs typeface="Arial"/>
              </a:rPr>
              <a:t>s</a:t>
            </a:r>
            <a:r>
              <a:rPr sz="2400" spc="1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j</a:t>
            </a:r>
            <a:r>
              <a:rPr sz="2400" spc="-5" dirty="0">
                <a:latin typeface="Arial"/>
                <a:cs typeface="Arial"/>
              </a:rPr>
              <a:t>ob”</a:t>
            </a:r>
            <a:endParaRPr sz="2400">
              <a:latin typeface="Arial"/>
              <a:cs typeface="Arial"/>
            </a:endParaRPr>
          </a:p>
          <a:p>
            <a:pPr marL="355600" indent="-342900">
              <a:lnSpc>
                <a:spcPts val="2880"/>
              </a:lnSpc>
              <a:buClr>
                <a:srgbClr val="0070C0"/>
              </a:buClr>
              <a:buFont typeface="Wingdings"/>
              <a:buChar char=""/>
              <a:tabLst>
                <a:tab pos="355600" algn="l"/>
              </a:tabLst>
            </a:pPr>
            <a:r>
              <a:rPr sz="2400" spc="-5" dirty="0">
                <a:latin typeface="Arial"/>
                <a:cs typeface="Arial"/>
              </a:rPr>
              <a:t>E</a:t>
            </a:r>
            <a:r>
              <a:rPr sz="2400" spc="-15" dirty="0">
                <a:latin typeface="Arial"/>
                <a:cs typeface="Arial"/>
              </a:rPr>
              <a:t>x</a:t>
            </a:r>
            <a:r>
              <a:rPr sz="2400" spc="-5" dirty="0">
                <a:latin typeface="Arial"/>
                <a:cs typeface="Arial"/>
              </a:rPr>
              <a:t>a</a:t>
            </a:r>
            <a:r>
              <a:rPr sz="2400" dirty="0">
                <a:latin typeface="Arial"/>
                <a:cs typeface="Arial"/>
              </a:rPr>
              <a:t>m</a:t>
            </a:r>
            <a:r>
              <a:rPr sz="2400" spc="-5" dirty="0">
                <a:latin typeface="Arial"/>
                <a:cs typeface="Arial"/>
              </a:rPr>
              <a:t>ple</a:t>
            </a:r>
            <a:r>
              <a:rPr sz="2400" dirty="0">
                <a:latin typeface="Arial"/>
                <a:cs typeface="Arial"/>
              </a:rPr>
              <a:t>s:</a:t>
            </a:r>
            <a:endParaRPr sz="2400">
              <a:latin typeface="Arial"/>
              <a:cs typeface="Arial"/>
            </a:endParaRPr>
          </a:p>
          <a:p>
            <a:pPr marL="697230" lvl="1" indent="-343535">
              <a:lnSpc>
                <a:spcPts val="2640"/>
              </a:lnSpc>
              <a:buClr>
                <a:srgbClr val="0070C0"/>
              </a:buClr>
              <a:buFont typeface="Wingdings"/>
              <a:buChar char=""/>
              <a:tabLst>
                <a:tab pos="681990" algn="l"/>
              </a:tabLst>
            </a:pPr>
            <a:r>
              <a:rPr sz="2200" spc="-15" dirty="0">
                <a:latin typeface="Arial"/>
                <a:cs typeface="Arial"/>
              </a:rPr>
              <a:t>Welding</a:t>
            </a:r>
            <a:r>
              <a:rPr sz="2200" spc="5" dirty="0">
                <a:latin typeface="Arial"/>
                <a:cs typeface="Arial"/>
              </a:rPr>
              <a:t> </a:t>
            </a:r>
            <a:r>
              <a:rPr sz="2200" spc="-10" dirty="0">
                <a:latin typeface="Arial"/>
                <a:cs typeface="Arial"/>
              </a:rPr>
              <a:t>glo</a:t>
            </a:r>
            <a:r>
              <a:rPr sz="2200" spc="-25" dirty="0">
                <a:latin typeface="Arial"/>
                <a:cs typeface="Arial"/>
              </a:rPr>
              <a:t>v</a:t>
            </a:r>
            <a:r>
              <a:rPr sz="2200" spc="-15" dirty="0">
                <a:latin typeface="Arial"/>
                <a:cs typeface="Arial"/>
              </a:rPr>
              <a:t>es</a:t>
            </a:r>
            <a:r>
              <a:rPr sz="2200" spc="5" dirty="0">
                <a:latin typeface="Arial"/>
                <a:cs typeface="Arial"/>
              </a:rPr>
              <a:t> </a:t>
            </a:r>
            <a:r>
              <a:rPr sz="2200" spc="-10" dirty="0">
                <a:latin typeface="Arial"/>
                <a:cs typeface="Arial"/>
              </a:rPr>
              <a:t>for</a:t>
            </a:r>
            <a:r>
              <a:rPr sz="2200" dirty="0">
                <a:latin typeface="Arial"/>
                <a:cs typeface="Arial"/>
              </a:rPr>
              <a:t> </a:t>
            </a:r>
            <a:r>
              <a:rPr sz="2200" spc="-25" dirty="0">
                <a:latin typeface="Arial"/>
                <a:cs typeface="Arial"/>
              </a:rPr>
              <a:t>w</a:t>
            </a:r>
            <a:r>
              <a:rPr sz="2200" spc="-10" dirty="0">
                <a:latin typeface="Arial"/>
                <a:cs typeface="Arial"/>
              </a:rPr>
              <a:t>elding</a:t>
            </a:r>
            <a:endParaRPr sz="2200">
              <a:latin typeface="Arial"/>
              <a:cs typeface="Arial"/>
            </a:endParaRPr>
          </a:p>
          <a:p>
            <a:pPr marL="697230" marR="283845" lvl="1" indent="-342900">
              <a:lnSpc>
                <a:spcPct val="100000"/>
              </a:lnSpc>
              <a:buClr>
                <a:srgbClr val="0070C0"/>
              </a:buClr>
              <a:buFont typeface="Wingdings"/>
              <a:buChar char=""/>
              <a:tabLst>
                <a:tab pos="697865" algn="l"/>
                <a:tab pos="1909445" algn="l"/>
              </a:tabLst>
            </a:pPr>
            <a:r>
              <a:rPr sz="2200" spc="-15" dirty="0">
                <a:latin typeface="Arial"/>
                <a:cs typeface="Arial"/>
              </a:rPr>
              <a:t>Strong</a:t>
            </a:r>
            <a:r>
              <a:rPr sz="2200" spc="10" dirty="0">
                <a:latin typeface="Arial"/>
                <a:cs typeface="Arial"/>
              </a:rPr>
              <a:t> </a:t>
            </a:r>
            <a:r>
              <a:rPr sz="2200" spc="-10" dirty="0">
                <a:latin typeface="Arial"/>
                <a:cs typeface="Arial"/>
              </a:rPr>
              <a:t>cut res</a:t>
            </a:r>
            <a:r>
              <a:rPr sz="2200" spc="-5" dirty="0">
                <a:latin typeface="Arial"/>
                <a:cs typeface="Arial"/>
              </a:rPr>
              <a:t>i</a:t>
            </a:r>
            <a:r>
              <a:rPr sz="2200" spc="-10" dirty="0">
                <a:latin typeface="Arial"/>
                <a:cs typeface="Arial"/>
              </a:rPr>
              <a:t>stant</a:t>
            </a:r>
            <a:r>
              <a:rPr sz="2200" dirty="0">
                <a:latin typeface="Arial"/>
                <a:cs typeface="Arial"/>
              </a:rPr>
              <a:t> </a:t>
            </a:r>
            <a:r>
              <a:rPr sz="2200" spc="-10" dirty="0">
                <a:latin typeface="Arial"/>
                <a:cs typeface="Arial"/>
              </a:rPr>
              <a:t>glo</a:t>
            </a:r>
            <a:r>
              <a:rPr sz="2200" spc="-25" dirty="0">
                <a:latin typeface="Arial"/>
                <a:cs typeface="Arial"/>
              </a:rPr>
              <a:t>v</a:t>
            </a:r>
            <a:r>
              <a:rPr sz="2200" spc="-15" dirty="0">
                <a:latin typeface="Arial"/>
                <a:cs typeface="Arial"/>
              </a:rPr>
              <a:t>es</a:t>
            </a:r>
            <a:r>
              <a:rPr sz="2200" spc="15" dirty="0">
                <a:latin typeface="Arial"/>
                <a:cs typeface="Arial"/>
              </a:rPr>
              <a:t> </a:t>
            </a:r>
            <a:r>
              <a:rPr sz="2200" spc="-25" dirty="0">
                <a:latin typeface="Arial"/>
                <a:cs typeface="Arial"/>
              </a:rPr>
              <a:t>w</a:t>
            </a:r>
            <a:r>
              <a:rPr sz="2200" spc="-15" dirty="0">
                <a:latin typeface="Arial"/>
                <a:cs typeface="Arial"/>
              </a:rPr>
              <a:t>hen</a:t>
            </a:r>
            <a:r>
              <a:rPr sz="2200" spc="-10" dirty="0">
                <a:latin typeface="Arial"/>
                <a:cs typeface="Arial"/>
              </a:rPr>
              <a:t> handling</a:t>
            </a:r>
            <a:r>
              <a:rPr sz="2200" dirty="0">
                <a:latin typeface="Arial"/>
                <a:cs typeface="Arial"/>
              </a:rPr>
              <a:t>	</a:t>
            </a:r>
            <a:r>
              <a:rPr sz="2200" spc="-10" dirty="0">
                <a:latin typeface="Arial"/>
                <a:cs typeface="Arial"/>
              </a:rPr>
              <a:t>steel</a:t>
            </a:r>
            <a:endParaRPr sz="2200">
              <a:latin typeface="Arial"/>
              <a:cs typeface="Arial"/>
            </a:endParaRPr>
          </a:p>
          <a:p>
            <a:pPr marL="743585" marR="34925" lvl="1" indent="-389255">
              <a:lnSpc>
                <a:spcPct val="100000"/>
              </a:lnSpc>
              <a:buClr>
                <a:srgbClr val="0070C0"/>
              </a:buClr>
              <a:buFont typeface="Wingdings"/>
              <a:buChar char=""/>
              <a:tabLst>
                <a:tab pos="682625" algn="l"/>
              </a:tabLst>
            </a:pPr>
            <a:r>
              <a:rPr sz="2200" spc="-25" dirty="0">
                <a:latin typeface="Arial"/>
                <a:cs typeface="Arial"/>
              </a:rPr>
              <a:t>G</a:t>
            </a:r>
            <a:r>
              <a:rPr sz="2200" spc="-10" dirty="0">
                <a:latin typeface="Arial"/>
                <a:cs typeface="Arial"/>
              </a:rPr>
              <a:t>lo</a:t>
            </a:r>
            <a:r>
              <a:rPr sz="2200" spc="-25" dirty="0">
                <a:latin typeface="Arial"/>
                <a:cs typeface="Arial"/>
              </a:rPr>
              <a:t>v</a:t>
            </a:r>
            <a:r>
              <a:rPr sz="2200" spc="-15" dirty="0">
                <a:latin typeface="Arial"/>
                <a:cs typeface="Arial"/>
              </a:rPr>
              <a:t>es</a:t>
            </a:r>
            <a:r>
              <a:rPr sz="2200" spc="15" dirty="0">
                <a:latin typeface="Arial"/>
                <a:cs typeface="Arial"/>
              </a:rPr>
              <a:t> </a:t>
            </a:r>
            <a:r>
              <a:rPr sz="2200" spc="-10" dirty="0">
                <a:latin typeface="Arial"/>
                <a:cs typeface="Arial"/>
              </a:rPr>
              <a:t>c</a:t>
            </a:r>
            <a:r>
              <a:rPr sz="2200" spc="-15" dirty="0">
                <a:latin typeface="Arial"/>
                <a:cs typeface="Arial"/>
              </a:rPr>
              <a:t>u</a:t>
            </a:r>
            <a:r>
              <a:rPr sz="2200" spc="-10" dirty="0">
                <a:latin typeface="Arial"/>
                <a:cs typeface="Arial"/>
              </a:rPr>
              <a:t>s</a:t>
            </a:r>
            <a:r>
              <a:rPr sz="2200" spc="-15" dirty="0">
                <a:latin typeface="Arial"/>
                <a:cs typeface="Arial"/>
              </a:rPr>
              <a:t>hioned</a:t>
            </a:r>
            <a:r>
              <a:rPr sz="2200" spc="-10" dirty="0">
                <a:latin typeface="Arial"/>
                <a:cs typeface="Arial"/>
              </a:rPr>
              <a:t> for</a:t>
            </a:r>
            <a:r>
              <a:rPr sz="2200" spc="10" dirty="0">
                <a:latin typeface="Arial"/>
                <a:cs typeface="Arial"/>
              </a:rPr>
              <a:t> </a:t>
            </a:r>
            <a:r>
              <a:rPr sz="2200" spc="-15" dirty="0">
                <a:latin typeface="Arial"/>
                <a:cs typeface="Arial"/>
              </a:rPr>
              <a:t>ant</a:t>
            </a:r>
            <a:r>
              <a:rPr sz="2200" spc="0" dirty="0">
                <a:latin typeface="Arial"/>
                <a:cs typeface="Arial"/>
              </a:rPr>
              <a:t>i</a:t>
            </a:r>
            <a:r>
              <a:rPr sz="2200" spc="-10" dirty="0">
                <a:latin typeface="Arial"/>
                <a:cs typeface="Arial"/>
              </a:rPr>
              <a:t>-</a:t>
            </a:r>
            <a:r>
              <a:rPr sz="2200" spc="-25" dirty="0">
                <a:latin typeface="Arial"/>
                <a:cs typeface="Arial"/>
              </a:rPr>
              <a:t>v</a:t>
            </a:r>
            <a:r>
              <a:rPr sz="2200" spc="-10" dirty="0">
                <a:latin typeface="Arial"/>
                <a:cs typeface="Arial"/>
              </a:rPr>
              <a:t>ibration </a:t>
            </a:r>
            <a:r>
              <a:rPr sz="2200" spc="-25" dirty="0">
                <a:latin typeface="Arial"/>
                <a:cs typeface="Arial"/>
              </a:rPr>
              <a:t>w</a:t>
            </a:r>
            <a:r>
              <a:rPr sz="2200" spc="-15" dirty="0">
                <a:latin typeface="Arial"/>
                <a:cs typeface="Arial"/>
              </a:rPr>
              <a:t>hen</a:t>
            </a:r>
            <a:r>
              <a:rPr sz="2200" spc="10" dirty="0">
                <a:latin typeface="Arial"/>
                <a:cs typeface="Arial"/>
              </a:rPr>
              <a:t> </a:t>
            </a:r>
            <a:r>
              <a:rPr sz="2200" spc="-10" dirty="0">
                <a:latin typeface="Arial"/>
                <a:cs typeface="Arial"/>
              </a:rPr>
              <a:t>grinding</a:t>
            </a:r>
            <a:endParaRPr sz="2200">
              <a:latin typeface="Arial"/>
              <a:cs typeface="Arial"/>
            </a:endParaRPr>
          </a:p>
          <a:p>
            <a:pPr marL="666115" marR="5080" lvl="1" indent="-311785">
              <a:lnSpc>
                <a:spcPct val="100000"/>
              </a:lnSpc>
              <a:buClr>
                <a:srgbClr val="0070C0"/>
              </a:buClr>
              <a:buFont typeface="Wingdings"/>
              <a:buChar char=""/>
              <a:tabLst>
                <a:tab pos="682625" algn="l"/>
              </a:tabLst>
            </a:pPr>
            <a:r>
              <a:rPr sz="2200" spc="-10" dirty="0">
                <a:latin typeface="Arial"/>
                <a:cs typeface="Arial"/>
              </a:rPr>
              <a:t>Insulated</a:t>
            </a:r>
            <a:r>
              <a:rPr sz="2200" spc="5" dirty="0">
                <a:latin typeface="Arial"/>
                <a:cs typeface="Arial"/>
              </a:rPr>
              <a:t> </a:t>
            </a:r>
            <a:r>
              <a:rPr sz="2200" spc="-10" dirty="0">
                <a:latin typeface="Arial"/>
                <a:cs typeface="Arial"/>
              </a:rPr>
              <a:t>glo</a:t>
            </a:r>
            <a:r>
              <a:rPr sz="2200" spc="-25" dirty="0">
                <a:latin typeface="Arial"/>
                <a:cs typeface="Arial"/>
              </a:rPr>
              <a:t>v</a:t>
            </a:r>
            <a:r>
              <a:rPr sz="2200" spc="-15" dirty="0">
                <a:latin typeface="Arial"/>
                <a:cs typeface="Arial"/>
              </a:rPr>
              <a:t>es</a:t>
            </a:r>
            <a:r>
              <a:rPr sz="2200" spc="5" dirty="0">
                <a:latin typeface="Arial"/>
                <a:cs typeface="Arial"/>
              </a:rPr>
              <a:t> </a:t>
            </a:r>
            <a:r>
              <a:rPr sz="2200" spc="-15" dirty="0">
                <a:latin typeface="Arial"/>
                <a:cs typeface="Arial"/>
              </a:rPr>
              <a:t>and</a:t>
            </a:r>
            <a:r>
              <a:rPr sz="2200" dirty="0">
                <a:latin typeface="Arial"/>
                <a:cs typeface="Arial"/>
              </a:rPr>
              <a:t> </a:t>
            </a:r>
            <a:r>
              <a:rPr sz="2200" spc="-10" dirty="0">
                <a:latin typeface="Arial"/>
                <a:cs typeface="Arial"/>
              </a:rPr>
              <a:t>slee</a:t>
            </a:r>
            <a:r>
              <a:rPr sz="2200" spc="-25" dirty="0">
                <a:latin typeface="Arial"/>
                <a:cs typeface="Arial"/>
              </a:rPr>
              <a:t>v</a:t>
            </a:r>
            <a:r>
              <a:rPr sz="2200" spc="-15" dirty="0">
                <a:latin typeface="Arial"/>
                <a:cs typeface="Arial"/>
              </a:rPr>
              <a:t>es</a:t>
            </a:r>
            <a:r>
              <a:rPr sz="2200" spc="5" dirty="0">
                <a:latin typeface="Arial"/>
                <a:cs typeface="Arial"/>
              </a:rPr>
              <a:t> </a:t>
            </a:r>
            <a:r>
              <a:rPr sz="2200" spc="-25" dirty="0">
                <a:latin typeface="Arial"/>
                <a:cs typeface="Arial"/>
              </a:rPr>
              <a:t>w</a:t>
            </a:r>
            <a:r>
              <a:rPr sz="2200" spc="-15" dirty="0">
                <a:latin typeface="Arial"/>
                <a:cs typeface="Arial"/>
              </a:rPr>
              <a:t>hen</a:t>
            </a:r>
            <a:r>
              <a:rPr sz="2200" spc="-10" dirty="0">
                <a:latin typeface="Arial"/>
                <a:cs typeface="Arial"/>
              </a:rPr>
              <a:t> e</a:t>
            </a:r>
            <a:r>
              <a:rPr sz="2200" spc="-25" dirty="0">
                <a:latin typeface="Arial"/>
                <a:cs typeface="Arial"/>
              </a:rPr>
              <a:t>x</a:t>
            </a:r>
            <a:r>
              <a:rPr sz="2200" spc="-15" dirty="0">
                <a:latin typeface="Arial"/>
                <a:cs typeface="Arial"/>
              </a:rPr>
              <a:t>po</a:t>
            </a:r>
            <a:r>
              <a:rPr sz="2200" spc="-10" dirty="0">
                <a:latin typeface="Arial"/>
                <a:cs typeface="Arial"/>
              </a:rPr>
              <a:t>s</a:t>
            </a:r>
            <a:r>
              <a:rPr sz="2200" spc="-15" dirty="0">
                <a:latin typeface="Arial"/>
                <a:cs typeface="Arial"/>
              </a:rPr>
              <a:t>ed</a:t>
            </a:r>
            <a:r>
              <a:rPr sz="2200" spc="15" dirty="0">
                <a:latin typeface="Arial"/>
                <a:cs typeface="Arial"/>
              </a:rPr>
              <a:t> </a:t>
            </a:r>
            <a:r>
              <a:rPr sz="2200" spc="-10" dirty="0">
                <a:latin typeface="Arial"/>
                <a:cs typeface="Arial"/>
              </a:rPr>
              <a:t>to</a:t>
            </a:r>
            <a:r>
              <a:rPr sz="2200" dirty="0">
                <a:latin typeface="Arial"/>
                <a:cs typeface="Arial"/>
              </a:rPr>
              <a:t> </a:t>
            </a:r>
            <a:r>
              <a:rPr sz="2200" spc="-10" dirty="0">
                <a:latin typeface="Arial"/>
                <a:cs typeface="Arial"/>
              </a:rPr>
              <a:t>electrical </a:t>
            </a:r>
            <a:r>
              <a:rPr sz="2200" spc="-15" dirty="0">
                <a:latin typeface="Arial"/>
                <a:cs typeface="Arial"/>
              </a:rPr>
              <a:t>ha</a:t>
            </a:r>
            <a:r>
              <a:rPr sz="2200" spc="-10" dirty="0">
                <a:latin typeface="Arial"/>
                <a:cs typeface="Arial"/>
              </a:rPr>
              <a:t>z</a:t>
            </a:r>
            <a:r>
              <a:rPr sz="2200" spc="-15" dirty="0">
                <a:latin typeface="Arial"/>
                <a:cs typeface="Arial"/>
              </a:rPr>
              <a:t>ard</a:t>
            </a:r>
            <a:r>
              <a:rPr sz="2200" spc="-10" dirty="0">
                <a:latin typeface="Arial"/>
                <a:cs typeface="Arial"/>
              </a:rPr>
              <a:t>s)</a:t>
            </a:r>
            <a:endParaRPr sz="2200">
              <a:latin typeface="Arial"/>
              <a:cs typeface="Arial"/>
            </a:endParaRPr>
          </a:p>
        </p:txBody>
      </p:sp>
      <p:sp>
        <p:nvSpPr>
          <p:cNvPr id="6" name="object 6"/>
          <p:cNvSpPr/>
          <p:nvPr/>
        </p:nvSpPr>
        <p:spPr>
          <a:xfrm>
            <a:off x="5728779" y="2619159"/>
            <a:ext cx="2958684" cy="2283891"/>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6358354" y="5073419"/>
            <a:ext cx="1744345" cy="417195"/>
          </a:xfrm>
          <a:prstGeom prst="rect">
            <a:avLst/>
          </a:prstGeom>
        </p:spPr>
        <p:txBody>
          <a:bodyPr vert="horz" wrap="square" lIns="0" tIns="0" rIns="0" bIns="0" rtlCol="0">
            <a:spAutoFit/>
          </a:bodyPr>
          <a:lstStyle/>
          <a:p>
            <a:pPr marL="12700" marR="5080">
              <a:lnSpc>
                <a:spcPct val="100000"/>
              </a:lnSpc>
            </a:pPr>
            <a:r>
              <a:rPr sz="1400" spc="-5" dirty="0">
                <a:latin typeface="Arial"/>
                <a:cs typeface="Arial"/>
              </a:rPr>
              <a:t>A</a:t>
            </a:r>
            <a:r>
              <a:rPr sz="1400" dirty="0">
                <a:latin typeface="Arial"/>
                <a:cs typeface="Arial"/>
              </a:rPr>
              <a:t>l</a:t>
            </a:r>
            <a:r>
              <a:rPr sz="1400" spc="-20" dirty="0">
                <a:latin typeface="Arial"/>
                <a:cs typeface="Arial"/>
              </a:rPr>
              <a:t>w</a:t>
            </a:r>
            <a:r>
              <a:rPr sz="1400" spc="-5" dirty="0">
                <a:latin typeface="Arial"/>
                <a:cs typeface="Arial"/>
              </a:rPr>
              <a:t>a</a:t>
            </a:r>
            <a:r>
              <a:rPr sz="1400" spc="-20" dirty="0">
                <a:latin typeface="Arial"/>
                <a:cs typeface="Arial"/>
              </a:rPr>
              <a:t>y</a:t>
            </a:r>
            <a:r>
              <a:rPr sz="1400" dirty="0">
                <a:latin typeface="Arial"/>
                <a:cs typeface="Arial"/>
              </a:rPr>
              <a:t>s</a:t>
            </a:r>
            <a:r>
              <a:rPr sz="1400" spc="20" dirty="0">
                <a:latin typeface="Arial"/>
                <a:cs typeface="Arial"/>
              </a:rPr>
              <a:t> </a:t>
            </a:r>
            <a:r>
              <a:rPr sz="1400" spc="-5" dirty="0">
                <a:latin typeface="Arial"/>
                <a:cs typeface="Arial"/>
              </a:rPr>
              <a:t>u</a:t>
            </a:r>
            <a:r>
              <a:rPr sz="1400" spc="5" dirty="0">
                <a:latin typeface="Arial"/>
                <a:cs typeface="Arial"/>
              </a:rPr>
              <a:t>s</a:t>
            </a:r>
            <a:r>
              <a:rPr sz="1400" dirty="0">
                <a:latin typeface="Arial"/>
                <a:cs typeface="Arial"/>
              </a:rPr>
              <a:t>e</a:t>
            </a:r>
            <a:r>
              <a:rPr sz="1400" spc="-20" dirty="0">
                <a:latin typeface="Arial"/>
                <a:cs typeface="Arial"/>
              </a:rPr>
              <a:t> </a:t>
            </a:r>
            <a:r>
              <a:rPr sz="1400" spc="-5" dirty="0">
                <a:latin typeface="Arial"/>
                <a:cs typeface="Arial"/>
              </a:rPr>
              <a:t>g</a:t>
            </a:r>
            <a:r>
              <a:rPr sz="1400" dirty="0">
                <a:latin typeface="Arial"/>
                <a:cs typeface="Arial"/>
              </a:rPr>
              <a:t>l</a:t>
            </a:r>
            <a:r>
              <a:rPr sz="1400" spc="-5" dirty="0">
                <a:latin typeface="Arial"/>
                <a:cs typeface="Arial"/>
              </a:rPr>
              <a:t>o</a:t>
            </a:r>
            <a:r>
              <a:rPr sz="1400" spc="-20" dirty="0">
                <a:latin typeface="Arial"/>
                <a:cs typeface="Arial"/>
              </a:rPr>
              <a:t>v</a:t>
            </a:r>
            <a:r>
              <a:rPr sz="1400" spc="-5" dirty="0">
                <a:latin typeface="Arial"/>
                <a:cs typeface="Arial"/>
              </a:rPr>
              <a:t>e</a:t>
            </a:r>
            <a:r>
              <a:rPr sz="1400" dirty="0">
                <a:latin typeface="Arial"/>
                <a:cs typeface="Arial"/>
              </a:rPr>
              <a:t>s </a:t>
            </a:r>
            <a:r>
              <a:rPr sz="1400" spc="5" dirty="0">
                <a:latin typeface="Arial"/>
                <a:cs typeface="Arial"/>
              </a:rPr>
              <a:t>f</a:t>
            </a:r>
            <a:r>
              <a:rPr sz="1400" spc="-5" dirty="0">
                <a:latin typeface="Arial"/>
                <a:cs typeface="Arial"/>
              </a:rPr>
              <a:t>or </a:t>
            </a:r>
            <a:r>
              <a:rPr sz="1400" spc="-10" dirty="0">
                <a:latin typeface="Arial"/>
                <a:cs typeface="Arial"/>
              </a:rPr>
              <a:t>m</a:t>
            </a:r>
            <a:r>
              <a:rPr sz="1400" spc="-5" dirty="0">
                <a:latin typeface="Arial"/>
                <a:cs typeface="Arial"/>
              </a:rPr>
              <a:t>a</a:t>
            </a:r>
            <a:r>
              <a:rPr sz="1400" spc="5" dirty="0">
                <a:latin typeface="Arial"/>
                <a:cs typeface="Arial"/>
              </a:rPr>
              <a:t>t</a:t>
            </a:r>
            <a:r>
              <a:rPr sz="1400" spc="-5" dirty="0">
                <a:latin typeface="Arial"/>
                <a:cs typeface="Arial"/>
              </a:rPr>
              <a:t>e</a:t>
            </a:r>
            <a:r>
              <a:rPr sz="1400" dirty="0">
                <a:latin typeface="Arial"/>
                <a:cs typeface="Arial"/>
              </a:rPr>
              <a:t>ri</a:t>
            </a:r>
            <a:r>
              <a:rPr sz="1400" spc="-5" dirty="0">
                <a:latin typeface="Arial"/>
                <a:cs typeface="Arial"/>
              </a:rPr>
              <a:t>a</a:t>
            </a:r>
            <a:r>
              <a:rPr sz="1400" dirty="0">
                <a:latin typeface="Arial"/>
                <a:cs typeface="Arial"/>
              </a:rPr>
              <a:t>l</a:t>
            </a:r>
            <a:r>
              <a:rPr sz="1400" spc="-30" dirty="0">
                <a:latin typeface="Arial"/>
                <a:cs typeface="Arial"/>
              </a:rPr>
              <a:t> </a:t>
            </a:r>
            <a:r>
              <a:rPr sz="1400" spc="-5" dirty="0">
                <a:latin typeface="Arial"/>
                <a:cs typeface="Arial"/>
              </a:rPr>
              <a:t>hand</a:t>
            </a:r>
            <a:r>
              <a:rPr sz="1400" dirty="0">
                <a:latin typeface="Arial"/>
                <a:cs typeface="Arial"/>
              </a:rPr>
              <a:t>li</a:t>
            </a:r>
            <a:r>
              <a:rPr sz="1400" spc="-5" dirty="0">
                <a:latin typeface="Arial"/>
                <a:cs typeface="Arial"/>
              </a:rPr>
              <a:t>n</a:t>
            </a:r>
            <a:r>
              <a:rPr sz="1400" dirty="0">
                <a:latin typeface="Arial"/>
                <a:cs typeface="Arial"/>
              </a:rPr>
              <a:t>g</a:t>
            </a:r>
            <a:endParaRPr sz="1400">
              <a:latin typeface="Arial"/>
              <a:cs typeface="Arial"/>
            </a:endParaRPr>
          </a:p>
        </p:txBody>
      </p:sp>
      <p:sp>
        <p:nvSpPr>
          <p:cNvPr id="8" name="object 8"/>
          <p:cNvSpPr txBox="1"/>
          <p:nvPr/>
        </p:nvSpPr>
        <p:spPr>
          <a:xfrm>
            <a:off x="3086354" y="6413712"/>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43</a:t>
            </a:fld>
            <a:endParaRP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5" name="object 5"/>
          <p:cNvSpPr txBox="1"/>
          <p:nvPr/>
        </p:nvSpPr>
        <p:spPr>
          <a:xfrm>
            <a:off x="3086354" y="6413712"/>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44</a:t>
            </a:fld>
            <a:endParaRPr dirty="0"/>
          </a:p>
        </p:txBody>
      </p:sp>
      <p:sp>
        <p:nvSpPr>
          <p:cNvPr id="4" name="object 4"/>
          <p:cNvSpPr txBox="1"/>
          <p:nvPr/>
        </p:nvSpPr>
        <p:spPr>
          <a:xfrm>
            <a:off x="535924" y="1010848"/>
            <a:ext cx="7670800" cy="45237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Hea</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a:latin typeface="Arial"/>
              <a:cs typeface="Arial"/>
            </a:endParaRPr>
          </a:p>
          <a:p>
            <a:pPr>
              <a:lnSpc>
                <a:spcPct val="100000"/>
              </a:lnSpc>
              <a:spcBef>
                <a:spcPts val="5"/>
              </a:spcBef>
            </a:pPr>
            <a:endParaRPr sz="2500">
              <a:latin typeface="Times New Roman"/>
              <a:cs typeface="Times New Roman"/>
            </a:endParaRPr>
          </a:p>
          <a:p>
            <a:pPr marL="355600" marR="137795" indent="-342900">
              <a:lnSpc>
                <a:spcPct val="100000"/>
              </a:lnSpc>
              <a:buClr>
                <a:srgbClr val="0070C0"/>
              </a:buClr>
              <a:buFont typeface="Wingdings"/>
              <a:buChar char=""/>
              <a:tabLst>
                <a:tab pos="355600" algn="l"/>
                <a:tab pos="1931035" algn="l"/>
              </a:tabLst>
            </a:pPr>
            <a:r>
              <a:rPr sz="2400" dirty="0">
                <a:latin typeface="Arial"/>
                <a:cs typeface="Arial"/>
              </a:rPr>
              <a:t>“W</a:t>
            </a:r>
            <a:r>
              <a:rPr sz="2400" spc="-5" dirty="0">
                <a:latin typeface="Arial"/>
                <a:cs typeface="Arial"/>
              </a:rPr>
              <a:t>ea</a:t>
            </a:r>
            <a:r>
              <a:rPr sz="2400" dirty="0">
                <a:latin typeface="Arial"/>
                <a:cs typeface="Arial"/>
              </a:rPr>
              <a:t>r</a:t>
            </a:r>
            <a:r>
              <a:rPr sz="2400" spc="-5" dirty="0">
                <a:latin typeface="Arial"/>
                <a:cs typeface="Arial"/>
              </a:rPr>
              <a:t> ha</a:t>
            </a:r>
            <a:r>
              <a:rPr sz="2400" dirty="0">
                <a:latin typeface="Arial"/>
                <a:cs typeface="Arial"/>
              </a:rPr>
              <a:t>rd </a:t>
            </a:r>
            <a:r>
              <a:rPr sz="2400" spc="-5" dirty="0">
                <a:latin typeface="Arial"/>
                <a:cs typeface="Arial"/>
              </a:rPr>
              <a:t>ha</a:t>
            </a:r>
            <a:r>
              <a:rPr sz="2400" dirty="0">
                <a:latin typeface="Arial"/>
                <a:cs typeface="Arial"/>
              </a:rPr>
              <a:t>ts</a:t>
            </a:r>
            <a:r>
              <a:rPr sz="2400" spc="5" dirty="0">
                <a:latin typeface="Arial"/>
                <a:cs typeface="Arial"/>
              </a:rPr>
              <a:t> </a:t>
            </a:r>
            <a:r>
              <a:rPr sz="2400" spc="-5" dirty="0">
                <a:latin typeface="Arial"/>
                <a:cs typeface="Arial"/>
              </a:rPr>
              <a:t>whe</a:t>
            </a:r>
            <a:r>
              <a:rPr sz="2400" dirty="0">
                <a:latin typeface="Arial"/>
                <a:cs typeface="Arial"/>
              </a:rPr>
              <a:t>re</a:t>
            </a:r>
            <a:r>
              <a:rPr sz="2400" spc="10" dirty="0">
                <a:latin typeface="Arial"/>
                <a:cs typeface="Arial"/>
              </a:rPr>
              <a:t> </a:t>
            </a:r>
            <a:r>
              <a:rPr sz="2400" dirty="0">
                <a:latin typeface="Arial"/>
                <a:cs typeface="Arial"/>
              </a:rPr>
              <a:t>t</a:t>
            </a:r>
            <a:r>
              <a:rPr sz="2400" spc="-5" dirty="0">
                <a:latin typeface="Arial"/>
                <a:cs typeface="Arial"/>
              </a:rPr>
              <a:t>he</a:t>
            </a:r>
            <a:r>
              <a:rPr sz="2400" dirty="0">
                <a:latin typeface="Arial"/>
                <a:cs typeface="Arial"/>
              </a:rPr>
              <a:t>re</a:t>
            </a:r>
            <a:r>
              <a:rPr sz="2400" spc="-10" dirty="0">
                <a:latin typeface="Arial"/>
                <a:cs typeface="Arial"/>
              </a:rPr>
              <a:t> </a:t>
            </a:r>
            <a:r>
              <a:rPr sz="2400" spc="-5" dirty="0">
                <a:latin typeface="Arial"/>
                <a:cs typeface="Arial"/>
              </a:rPr>
              <a:t>i</a:t>
            </a:r>
            <a:r>
              <a:rPr sz="2400" dirty="0">
                <a:latin typeface="Arial"/>
                <a:cs typeface="Arial"/>
              </a:rPr>
              <a:t>s</a:t>
            </a:r>
            <a:r>
              <a:rPr sz="2400" spc="5" dirty="0">
                <a:latin typeface="Arial"/>
                <a:cs typeface="Arial"/>
              </a:rPr>
              <a:t> </a:t>
            </a:r>
            <a:r>
              <a:rPr sz="2400" dirty="0">
                <a:latin typeface="Arial"/>
                <a:cs typeface="Arial"/>
              </a:rPr>
              <a:t>a </a:t>
            </a:r>
            <a:r>
              <a:rPr sz="2400" spc="-5" dirty="0">
                <a:latin typeface="Arial"/>
                <a:cs typeface="Arial"/>
              </a:rPr>
              <a:t>po</a:t>
            </a:r>
            <a:r>
              <a:rPr sz="2400" dirty="0">
                <a:latin typeface="Arial"/>
                <a:cs typeface="Arial"/>
              </a:rPr>
              <a:t>t</a:t>
            </a:r>
            <a:r>
              <a:rPr sz="2400" spc="-5" dirty="0">
                <a:latin typeface="Arial"/>
                <a:cs typeface="Arial"/>
              </a:rPr>
              <a:t>en</a:t>
            </a:r>
            <a:r>
              <a:rPr sz="2400" dirty="0">
                <a:latin typeface="Arial"/>
                <a:cs typeface="Arial"/>
              </a:rPr>
              <a:t>t</a:t>
            </a:r>
            <a:r>
              <a:rPr sz="2400" spc="-5" dirty="0">
                <a:latin typeface="Arial"/>
                <a:cs typeface="Arial"/>
              </a:rPr>
              <a:t>ia</a:t>
            </a:r>
            <a:r>
              <a:rPr sz="2400" dirty="0">
                <a:latin typeface="Arial"/>
                <a:cs typeface="Arial"/>
              </a:rPr>
              <a:t>l</a:t>
            </a:r>
            <a:r>
              <a:rPr sz="2400" spc="1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ob</a:t>
            </a:r>
            <a:r>
              <a:rPr sz="2400" spc="5" dirty="0">
                <a:latin typeface="Arial"/>
                <a:cs typeface="Arial"/>
              </a:rPr>
              <a:t>j</a:t>
            </a:r>
            <a:r>
              <a:rPr sz="2400" spc="-5" dirty="0">
                <a:latin typeface="Arial"/>
                <a:cs typeface="Arial"/>
              </a:rPr>
              <a:t>e</a:t>
            </a:r>
            <a:r>
              <a:rPr sz="2400" dirty="0">
                <a:latin typeface="Arial"/>
                <a:cs typeface="Arial"/>
              </a:rPr>
              <a:t>cts f</a:t>
            </a:r>
            <a:r>
              <a:rPr sz="2400" spc="-5" dirty="0">
                <a:latin typeface="Arial"/>
                <a:cs typeface="Arial"/>
              </a:rPr>
              <a:t>allin</a:t>
            </a:r>
            <a:r>
              <a:rPr sz="2400" dirty="0">
                <a:latin typeface="Arial"/>
                <a:cs typeface="Arial"/>
              </a:rPr>
              <a:t>g</a:t>
            </a:r>
            <a:r>
              <a:rPr sz="2400" spc="25" dirty="0">
                <a:latin typeface="Arial"/>
                <a:cs typeface="Arial"/>
              </a:rPr>
              <a:t> </a:t>
            </a:r>
            <a:r>
              <a:rPr sz="2400" dirty="0">
                <a:latin typeface="Arial"/>
                <a:cs typeface="Arial"/>
              </a:rPr>
              <a:t>fr</a:t>
            </a:r>
            <a:r>
              <a:rPr sz="2400" spc="-5" dirty="0">
                <a:latin typeface="Arial"/>
                <a:cs typeface="Arial"/>
              </a:rPr>
              <a:t>o</a:t>
            </a:r>
            <a:r>
              <a:rPr sz="2400" dirty="0">
                <a:latin typeface="Arial"/>
                <a:cs typeface="Arial"/>
              </a:rPr>
              <a:t>m</a:t>
            </a:r>
            <a:r>
              <a:rPr sz="2400" spc="-15" dirty="0">
                <a:latin typeface="Arial"/>
                <a:cs typeface="Arial"/>
              </a:rPr>
              <a:t> </a:t>
            </a:r>
            <a:r>
              <a:rPr sz="2400" spc="-5" dirty="0">
                <a:latin typeface="Arial"/>
                <a:cs typeface="Arial"/>
              </a:rPr>
              <a:t>abo</a:t>
            </a:r>
            <a:r>
              <a:rPr sz="2400" dirty="0">
                <a:latin typeface="Arial"/>
                <a:cs typeface="Arial"/>
              </a:rPr>
              <a:t>v</a:t>
            </a:r>
            <a:r>
              <a:rPr sz="2400" spc="-5" dirty="0">
                <a:latin typeface="Arial"/>
                <a:cs typeface="Arial"/>
              </a:rPr>
              <a:t>e</a:t>
            </a:r>
            <a:r>
              <a:rPr sz="2400" dirty="0">
                <a:latin typeface="Arial"/>
                <a:cs typeface="Arial"/>
              </a:rPr>
              <a:t>,</a:t>
            </a:r>
            <a:r>
              <a:rPr sz="2400" spc="20" dirty="0">
                <a:latin typeface="Arial"/>
                <a:cs typeface="Arial"/>
              </a:rPr>
              <a:t> </a:t>
            </a:r>
            <a:r>
              <a:rPr sz="2400" spc="-5" dirty="0">
                <a:latin typeface="Arial"/>
                <a:cs typeface="Arial"/>
              </a:rPr>
              <a:t>bu</a:t>
            </a:r>
            <a:r>
              <a:rPr sz="2400" dirty="0">
                <a:latin typeface="Arial"/>
                <a:cs typeface="Arial"/>
              </a:rPr>
              <a:t>m</a:t>
            </a:r>
            <a:r>
              <a:rPr sz="2400" spc="-5" dirty="0">
                <a:latin typeface="Arial"/>
                <a:cs typeface="Arial"/>
              </a:rPr>
              <a:t>p</a:t>
            </a:r>
            <a:r>
              <a:rPr sz="2400" dirty="0">
                <a:latin typeface="Arial"/>
                <a:cs typeface="Arial"/>
              </a:rPr>
              <a:t>s to</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hea</a:t>
            </a:r>
            <a:r>
              <a:rPr sz="2400" dirty="0">
                <a:latin typeface="Arial"/>
                <a:cs typeface="Arial"/>
              </a:rPr>
              <a:t>d</a:t>
            </a:r>
            <a:r>
              <a:rPr sz="2400" spc="10" dirty="0">
                <a:latin typeface="Arial"/>
                <a:cs typeface="Arial"/>
              </a:rPr>
              <a:t> </a:t>
            </a:r>
            <a:r>
              <a:rPr sz="2400" dirty="0">
                <a:latin typeface="Arial"/>
                <a:cs typeface="Arial"/>
              </a:rPr>
              <a:t>fr</a:t>
            </a:r>
            <a:r>
              <a:rPr sz="2400" spc="-5" dirty="0">
                <a:latin typeface="Arial"/>
                <a:cs typeface="Arial"/>
              </a:rPr>
              <a:t>o</a:t>
            </a:r>
            <a:r>
              <a:rPr sz="2400" dirty="0">
                <a:latin typeface="Arial"/>
                <a:cs typeface="Arial"/>
              </a:rPr>
              <a:t>m</a:t>
            </a:r>
            <a:r>
              <a:rPr sz="2400" spc="-15" dirty="0">
                <a:latin typeface="Arial"/>
                <a:cs typeface="Arial"/>
              </a:rPr>
              <a:t> </a:t>
            </a:r>
            <a:r>
              <a:rPr sz="2400" dirty="0">
                <a:latin typeface="Arial"/>
                <a:cs typeface="Arial"/>
              </a:rPr>
              <a:t>f</a:t>
            </a:r>
            <a:r>
              <a:rPr sz="2400" spc="-5" dirty="0">
                <a:latin typeface="Arial"/>
                <a:cs typeface="Arial"/>
              </a:rPr>
              <a:t>i</a:t>
            </a:r>
            <a:r>
              <a:rPr sz="2400" spc="-15" dirty="0">
                <a:latin typeface="Arial"/>
                <a:cs typeface="Arial"/>
              </a:rPr>
              <a:t>x</a:t>
            </a:r>
            <a:r>
              <a:rPr sz="2400" spc="-5" dirty="0">
                <a:latin typeface="Arial"/>
                <a:cs typeface="Arial"/>
              </a:rPr>
              <a:t>ed ob</a:t>
            </a:r>
            <a:r>
              <a:rPr sz="2400" spc="5" dirty="0">
                <a:latin typeface="Arial"/>
                <a:cs typeface="Arial"/>
              </a:rPr>
              <a:t>j</a:t>
            </a:r>
            <a:r>
              <a:rPr sz="2400" spc="-5" dirty="0">
                <a:latin typeface="Arial"/>
                <a:cs typeface="Arial"/>
              </a:rPr>
              <a:t>e</a:t>
            </a:r>
            <a:r>
              <a:rPr sz="2400" dirty="0">
                <a:latin typeface="Arial"/>
                <a:cs typeface="Arial"/>
              </a:rPr>
              <a:t>cts,</a:t>
            </a:r>
            <a:r>
              <a:rPr sz="2400" spc="-5" dirty="0">
                <a:latin typeface="Arial"/>
                <a:cs typeface="Arial"/>
              </a:rPr>
              <a:t> o</a:t>
            </a:r>
            <a:r>
              <a:rPr sz="2400" dirty="0">
                <a:latin typeface="Arial"/>
                <a:cs typeface="Arial"/>
              </a:rPr>
              <a:t>r	</a:t>
            </a:r>
            <a:r>
              <a:rPr sz="2400" spc="-5" dirty="0">
                <a:latin typeface="Arial"/>
                <a:cs typeface="Arial"/>
              </a:rPr>
              <a:t>hea</a:t>
            </a:r>
            <a:r>
              <a:rPr sz="2400" dirty="0">
                <a:latin typeface="Arial"/>
                <a:cs typeface="Arial"/>
              </a:rPr>
              <a:t>d c</a:t>
            </a:r>
            <a:r>
              <a:rPr sz="2400" spc="-5" dirty="0">
                <a:latin typeface="Arial"/>
                <a:cs typeface="Arial"/>
              </a:rPr>
              <a:t>on</a:t>
            </a:r>
            <a:r>
              <a:rPr sz="2400" dirty="0">
                <a:latin typeface="Arial"/>
                <a:cs typeface="Arial"/>
              </a:rPr>
              <a:t>t</a:t>
            </a:r>
            <a:r>
              <a:rPr sz="2400" spc="-5" dirty="0">
                <a:latin typeface="Arial"/>
                <a:cs typeface="Arial"/>
              </a:rPr>
              <a:t>a</a:t>
            </a:r>
            <a:r>
              <a:rPr sz="2400" dirty="0">
                <a:latin typeface="Arial"/>
                <a:cs typeface="Arial"/>
              </a:rPr>
              <a:t>ct</a:t>
            </a:r>
            <a:r>
              <a:rPr sz="2400" spc="-5" dirty="0">
                <a:latin typeface="Arial"/>
                <a:cs typeface="Arial"/>
              </a:rPr>
              <a:t> wi</a:t>
            </a:r>
            <a:r>
              <a:rPr sz="2400" dirty="0">
                <a:latin typeface="Arial"/>
                <a:cs typeface="Arial"/>
              </a:rPr>
              <a:t>th</a:t>
            </a:r>
            <a:r>
              <a:rPr sz="2400" spc="10" dirty="0">
                <a:latin typeface="Arial"/>
                <a:cs typeface="Arial"/>
              </a:rPr>
              <a:t> </a:t>
            </a:r>
            <a:r>
              <a:rPr sz="2400" spc="-5" dirty="0">
                <a:latin typeface="Arial"/>
                <a:cs typeface="Arial"/>
              </a:rPr>
              <a:t>ele</a:t>
            </a:r>
            <a:r>
              <a:rPr sz="2400" dirty="0">
                <a:latin typeface="Arial"/>
                <a:cs typeface="Arial"/>
              </a:rPr>
              <a:t>ctr</a:t>
            </a:r>
            <a:r>
              <a:rPr sz="2400" spc="-5" dirty="0">
                <a:latin typeface="Arial"/>
                <a:cs typeface="Arial"/>
              </a:rPr>
              <a:t>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ds</a:t>
            </a:r>
            <a:endParaRPr sz="2400">
              <a:latin typeface="Arial"/>
              <a:cs typeface="Arial"/>
            </a:endParaRPr>
          </a:p>
          <a:p>
            <a:pPr marL="355600" marR="5080" indent="-342900">
              <a:lnSpc>
                <a:spcPct val="100000"/>
              </a:lnSpc>
              <a:buClr>
                <a:srgbClr val="0070C0"/>
              </a:buClr>
              <a:buFont typeface="Wingdings"/>
              <a:buChar char=""/>
              <a:tabLst>
                <a:tab pos="355600" algn="l"/>
              </a:tabLst>
            </a:pPr>
            <a:r>
              <a:rPr sz="2400" spc="-5" dirty="0">
                <a:latin typeface="Arial"/>
                <a:cs typeface="Arial"/>
              </a:rPr>
              <a:t>Ha</a:t>
            </a:r>
            <a:r>
              <a:rPr sz="2400" dirty="0">
                <a:latin typeface="Arial"/>
                <a:cs typeface="Arial"/>
              </a:rPr>
              <a:t>rd</a:t>
            </a:r>
            <a:r>
              <a:rPr sz="2400" spc="10" dirty="0">
                <a:latin typeface="Arial"/>
                <a:cs typeface="Arial"/>
              </a:rPr>
              <a:t> </a:t>
            </a:r>
            <a:r>
              <a:rPr sz="2400" spc="-5" dirty="0">
                <a:latin typeface="Arial"/>
                <a:cs typeface="Arial"/>
              </a:rPr>
              <a:t>ha</a:t>
            </a:r>
            <a:r>
              <a:rPr sz="2400" spc="5" dirty="0">
                <a:latin typeface="Arial"/>
                <a:cs typeface="Arial"/>
              </a:rPr>
              <a:t>t</a:t>
            </a:r>
            <a:r>
              <a:rPr sz="2400" dirty="0">
                <a:latin typeface="Arial"/>
                <a:cs typeface="Arial"/>
              </a:rPr>
              <a:t>s</a:t>
            </a:r>
            <a:r>
              <a:rPr sz="2400" spc="-10" dirty="0">
                <a:latin typeface="Arial"/>
                <a:cs typeface="Arial"/>
              </a:rPr>
              <a:t> </a:t>
            </a:r>
            <a:r>
              <a:rPr sz="2400" dirty="0">
                <a:latin typeface="Arial"/>
                <a:cs typeface="Arial"/>
              </a:rPr>
              <a:t>– r</a:t>
            </a:r>
            <a:r>
              <a:rPr sz="2400" spc="-5" dirty="0">
                <a:latin typeface="Arial"/>
                <a:cs typeface="Arial"/>
              </a:rPr>
              <a:t>ou</a:t>
            </a:r>
            <a:r>
              <a:rPr sz="2400" dirty="0">
                <a:latin typeface="Arial"/>
                <a:cs typeface="Arial"/>
              </a:rPr>
              <a:t>t</a:t>
            </a:r>
            <a:r>
              <a:rPr sz="2400" spc="-5" dirty="0">
                <a:latin typeface="Arial"/>
                <a:cs typeface="Arial"/>
              </a:rPr>
              <a:t>inel</a:t>
            </a:r>
            <a:r>
              <a:rPr sz="2400" dirty="0">
                <a:latin typeface="Arial"/>
                <a:cs typeface="Arial"/>
              </a:rPr>
              <a:t>y</a:t>
            </a:r>
            <a:r>
              <a:rPr sz="2400" spc="15" dirty="0">
                <a:latin typeface="Arial"/>
                <a:cs typeface="Arial"/>
              </a:rPr>
              <a:t>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20" dirty="0">
                <a:latin typeface="Arial"/>
                <a:cs typeface="Arial"/>
              </a:rPr>
              <a:t> </a:t>
            </a:r>
            <a:r>
              <a:rPr sz="2400" dirty="0">
                <a:latin typeface="Arial"/>
                <a:cs typeface="Arial"/>
              </a:rPr>
              <a:t>t</a:t>
            </a:r>
            <a:r>
              <a:rPr sz="2400" spc="-5" dirty="0">
                <a:latin typeface="Arial"/>
                <a:cs typeface="Arial"/>
              </a:rPr>
              <a:t>he</a:t>
            </a:r>
            <a:r>
              <a:rPr sz="2400" dirty="0">
                <a:latin typeface="Arial"/>
                <a:cs typeface="Arial"/>
              </a:rPr>
              <a:t>m</a:t>
            </a:r>
            <a:r>
              <a:rPr sz="2400" spc="-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den</a:t>
            </a:r>
            <a:r>
              <a:rPr sz="2400" dirty="0">
                <a:latin typeface="Arial"/>
                <a:cs typeface="Arial"/>
              </a:rPr>
              <a:t>ts,</a:t>
            </a:r>
            <a:r>
              <a:rPr sz="2400" spc="-5" dirty="0">
                <a:latin typeface="Arial"/>
                <a:cs typeface="Arial"/>
              </a:rPr>
              <a:t> </a:t>
            </a:r>
            <a:r>
              <a:rPr sz="2400" dirty="0">
                <a:latin typeface="Arial"/>
                <a:cs typeface="Arial"/>
              </a:rPr>
              <a:t>cr</a:t>
            </a:r>
            <a:r>
              <a:rPr sz="2400" spc="-5" dirty="0">
                <a:latin typeface="Arial"/>
                <a:cs typeface="Arial"/>
              </a:rPr>
              <a:t>a</a:t>
            </a:r>
            <a:r>
              <a:rPr sz="2400" dirty="0">
                <a:latin typeface="Arial"/>
                <a:cs typeface="Arial"/>
              </a:rPr>
              <a:t>cks </a:t>
            </a:r>
            <a:r>
              <a:rPr sz="2400" spc="-5" dirty="0">
                <a:latin typeface="Arial"/>
                <a:cs typeface="Arial"/>
              </a:rPr>
              <a:t>or de</a:t>
            </a:r>
            <a:r>
              <a:rPr sz="2400" dirty="0">
                <a:latin typeface="Arial"/>
                <a:cs typeface="Arial"/>
              </a:rPr>
              <a:t>t</a:t>
            </a:r>
            <a:r>
              <a:rPr sz="2400" spc="-5" dirty="0">
                <a:latin typeface="Arial"/>
                <a:cs typeface="Arial"/>
              </a:rPr>
              <a:t>e</a:t>
            </a:r>
            <a:r>
              <a:rPr sz="2400" dirty="0">
                <a:latin typeface="Arial"/>
                <a:cs typeface="Arial"/>
              </a:rPr>
              <a:t>r</a:t>
            </a:r>
            <a:r>
              <a:rPr sz="2400" spc="-5" dirty="0">
                <a:latin typeface="Arial"/>
                <a:cs typeface="Arial"/>
              </a:rPr>
              <a:t>io</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ion</a:t>
            </a:r>
            <a:r>
              <a:rPr sz="2400" dirty="0">
                <a:latin typeface="Arial"/>
                <a:cs typeface="Arial"/>
              </a:rPr>
              <a:t>;</a:t>
            </a:r>
            <a:r>
              <a:rPr sz="2400" spc="20" dirty="0">
                <a:latin typeface="Arial"/>
                <a:cs typeface="Arial"/>
              </a:rPr>
              <a:t> </a:t>
            </a:r>
            <a:r>
              <a:rPr sz="2400" dirty="0">
                <a:latin typeface="Arial"/>
                <a:cs typeface="Arial"/>
              </a:rPr>
              <a:t>r</a:t>
            </a:r>
            <a:r>
              <a:rPr sz="2400" spc="-5" dirty="0">
                <a:latin typeface="Arial"/>
                <a:cs typeface="Arial"/>
              </a:rPr>
              <a:t>epla</a:t>
            </a:r>
            <a:r>
              <a:rPr sz="2400" dirty="0">
                <a:latin typeface="Arial"/>
                <a:cs typeface="Arial"/>
              </a:rPr>
              <a:t>ce</a:t>
            </a:r>
            <a:r>
              <a:rPr sz="2400" spc="10" dirty="0">
                <a:latin typeface="Arial"/>
                <a:cs typeface="Arial"/>
              </a:rPr>
              <a:t> </a:t>
            </a:r>
            <a:r>
              <a:rPr sz="2400" spc="-5" dirty="0">
                <a:latin typeface="Arial"/>
                <a:cs typeface="Arial"/>
              </a:rPr>
              <a:t>a</a:t>
            </a:r>
            <a:r>
              <a:rPr sz="2400" dirty="0">
                <a:latin typeface="Arial"/>
                <a:cs typeface="Arial"/>
              </a:rPr>
              <a:t>ft</a:t>
            </a:r>
            <a:r>
              <a:rPr sz="2400" spc="-5" dirty="0">
                <a:latin typeface="Arial"/>
                <a:cs typeface="Arial"/>
              </a:rPr>
              <a:t>e</a:t>
            </a:r>
            <a:r>
              <a:rPr sz="2400" dirty="0">
                <a:latin typeface="Arial"/>
                <a:cs typeface="Arial"/>
              </a:rPr>
              <a:t>r</a:t>
            </a:r>
            <a:r>
              <a:rPr sz="2400" spc="-5" dirty="0">
                <a:latin typeface="Arial"/>
                <a:cs typeface="Arial"/>
              </a:rPr>
              <a:t> </a:t>
            </a:r>
            <a:r>
              <a:rPr sz="2400" dirty="0">
                <a:latin typeface="Arial"/>
                <a:cs typeface="Arial"/>
              </a:rPr>
              <a:t>a</a:t>
            </a:r>
            <a:r>
              <a:rPr sz="2400" spc="-10" dirty="0">
                <a:latin typeface="Arial"/>
                <a:cs typeface="Arial"/>
              </a:rPr>
              <a:t> </a:t>
            </a:r>
            <a:r>
              <a:rPr sz="2400" spc="-5" dirty="0">
                <a:latin typeface="Arial"/>
                <a:cs typeface="Arial"/>
              </a:rPr>
              <a:t>hea</a:t>
            </a:r>
            <a:r>
              <a:rPr sz="2400" dirty="0">
                <a:latin typeface="Arial"/>
                <a:cs typeface="Arial"/>
              </a:rPr>
              <a:t>vy</a:t>
            </a:r>
            <a:r>
              <a:rPr sz="2400" spc="15" dirty="0">
                <a:latin typeface="Arial"/>
                <a:cs typeface="Arial"/>
              </a:rPr>
              <a:t> </a:t>
            </a:r>
            <a:r>
              <a:rPr sz="2400" spc="-5" dirty="0">
                <a:latin typeface="Arial"/>
                <a:cs typeface="Arial"/>
              </a:rPr>
              <a:t>blo</a:t>
            </a:r>
            <a:r>
              <a:rPr sz="2400" dirty="0">
                <a:latin typeface="Arial"/>
                <a:cs typeface="Arial"/>
              </a:rPr>
              <a:t>w</a:t>
            </a:r>
            <a:r>
              <a:rPr sz="2400" spc="2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ele</a:t>
            </a:r>
            <a:r>
              <a:rPr sz="2400" dirty="0">
                <a:latin typeface="Arial"/>
                <a:cs typeface="Arial"/>
              </a:rPr>
              <a:t>ctr</a:t>
            </a:r>
            <a:r>
              <a:rPr sz="2400" spc="-5" dirty="0">
                <a:latin typeface="Arial"/>
                <a:cs typeface="Arial"/>
              </a:rPr>
              <a:t>i</a:t>
            </a:r>
            <a:r>
              <a:rPr sz="2400" dirty="0">
                <a:latin typeface="Arial"/>
                <a:cs typeface="Arial"/>
              </a:rPr>
              <a:t>c</a:t>
            </a:r>
            <a:r>
              <a:rPr sz="2400" spc="-5" dirty="0">
                <a:latin typeface="Arial"/>
                <a:cs typeface="Arial"/>
              </a:rPr>
              <a:t>al </a:t>
            </a:r>
            <a:r>
              <a:rPr sz="2400" dirty="0">
                <a:latin typeface="Arial"/>
                <a:cs typeface="Arial"/>
              </a:rPr>
              <a:t>s</a:t>
            </a:r>
            <a:r>
              <a:rPr sz="2400" spc="-5" dirty="0">
                <a:latin typeface="Arial"/>
                <a:cs typeface="Arial"/>
              </a:rPr>
              <a:t>ho</a:t>
            </a:r>
            <a:r>
              <a:rPr sz="2400" dirty="0">
                <a:latin typeface="Arial"/>
                <a:cs typeface="Arial"/>
              </a:rPr>
              <a:t>ck;</a:t>
            </a:r>
            <a:r>
              <a:rPr sz="2400" spc="-5" dirty="0">
                <a:latin typeface="Arial"/>
                <a:cs typeface="Arial"/>
              </a:rPr>
              <a:t> </a:t>
            </a:r>
            <a:r>
              <a:rPr sz="2400" spc="5" dirty="0">
                <a:latin typeface="Arial"/>
                <a:cs typeface="Arial"/>
              </a:rPr>
              <a:t>m</a:t>
            </a:r>
            <a:r>
              <a:rPr sz="2400" spc="-5" dirty="0">
                <a:latin typeface="Arial"/>
                <a:cs typeface="Arial"/>
              </a:rPr>
              <a:t>ain</a:t>
            </a:r>
            <a:r>
              <a:rPr sz="2400" dirty="0">
                <a:latin typeface="Arial"/>
                <a:cs typeface="Arial"/>
              </a:rPr>
              <a:t>t</a:t>
            </a:r>
            <a:r>
              <a:rPr sz="2400" spc="-5" dirty="0">
                <a:latin typeface="Arial"/>
                <a:cs typeface="Arial"/>
              </a:rPr>
              <a:t>ai</a:t>
            </a:r>
            <a:r>
              <a:rPr sz="2400" dirty="0">
                <a:latin typeface="Arial"/>
                <a:cs typeface="Arial"/>
              </a:rPr>
              <a:t>n</a:t>
            </a:r>
            <a:r>
              <a:rPr sz="2400" spc="25" dirty="0">
                <a:latin typeface="Arial"/>
                <a:cs typeface="Arial"/>
              </a:rPr>
              <a:t> </a:t>
            </a:r>
            <a:r>
              <a:rPr sz="2400" spc="-5" dirty="0">
                <a:latin typeface="Arial"/>
                <a:cs typeface="Arial"/>
              </a:rPr>
              <a:t>i</a:t>
            </a:r>
            <a:r>
              <a:rPr sz="2400" dirty="0">
                <a:latin typeface="Arial"/>
                <a:cs typeface="Arial"/>
              </a:rPr>
              <a:t>n </a:t>
            </a:r>
            <a:r>
              <a:rPr sz="2400" spc="-5" dirty="0">
                <a:latin typeface="Arial"/>
                <a:cs typeface="Arial"/>
              </a:rPr>
              <a:t>goo</a:t>
            </a:r>
            <a:r>
              <a:rPr sz="2400" dirty="0">
                <a:latin typeface="Arial"/>
                <a:cs typeface="Arial"/>
              </a:rPr>
              <a:t>d</a:t>
            </a:r>
            <a:r>
              <a:rPr sz="2400" spc="10" dirty="0">
                <a:latin typeface="Arial"/>
                <a:cs typeface="Arial"/>
              </a:rPr>
              <a:t> </a:t>
            </a:r>
            <a:r>
              <a:rPr sz="2400" dirty="0">
                <a:latin typeface="Arial"/>
                <a:cs typeface="Arial"/>
              </a:rPr>
              <a:t>c</a:t>
            </a:r>
            <a:r>
              <a:rPr sz="2400" spc="-5" dirty="0">
                <a:latin typeface="Arial"/>
                <a:cs typeface="Arial"/>
              </a:rPr>
              <a:t>ondi</a:t>
            </a:r>
            <a:r>
              <a:rPr sz="2400" dirty="0">
                <a:latin typeface="Arial"/>
                <a:cs typeface="Arial"/>
              </a:rPr>
              <a:t>t</a:t>
            </a:r>
            <a:r>
              <a:rPr sz="2400" spc="-5" dirty="0">
                <a:latin typeface="Arial"/>
                <a:cs typeface="Arial"/>
              </a:rPr>
              <a:t>ion”</a:t>
            </a:r>
            <a:endParaRPr sz="2400">
              <a:latin typeface="Arial"/>
              <a:cs typeface="Arial"/>
            </a:endParaRPr>
          </a:p>
          <a:p>
            <a:pPr marL="355600" marR="389890" indent="-342900">
              <a:lnSpc>
                <a:spcPct val="100000"/>
              </a:lnSpc>
              <a:buClr>
                <a:srgbClr val="0070C0"/>
              </a:buClr>
              <a:buFont typeface="Wingdings"/>
              <a:buChar char=""/>
              <a:tabLst>
                <a:tab pos="355600" algn="l"/>
              </a:tabLst>
            </a:pPr>
            <a:r>
              <a:rPr sz="2400" spc="-5" dirty="0">
                <a:latin typeface="Arial"/>
                <a:cs typeface="Arial"/>
              </a:rPr>
              <a:t>A</a:t>
            </a:r>
            <a:r>
              <a:rPr sz="2400" dirty="0">
                <a:latin typeface="Arial"/>
                <a:cs typeface="Arial"/>
              </a:rPr>
              <a:t>n </a:t>
            </a:r>
            <a:r>
              <a:rPr sz="2400" spc="-5" dirty="0">
                <a:latin typeface="Arial"/>
                <a:cs typeface="Arial"/>
              </a:rPr>
              <a:t>i</a:t>
            </a:r>
            <a:r>
              <a:rPr sz="2400" dirty="0">
                <a:latin typeface="Arial"/>
                <a:cs typeface="Arial"/>
              </a:rPr>
              <a:t>m</a:t>
            </a:r>
            <a:r>
              <a:rPr sz="2400" spc="-5" dirty="0">
                <a:latin typeface="Arial"/>
                <a:cs typeface="Arial"/>
              </a:rPr>
              <a:t>po</a:t>
            </a:r>
            <a:r>
              <a:rPr sz="2400" dirty="0">
                <a:latin typeface="Arial"/>
                <a:cs typeface="Arial"/>
              </a:rPr>
              <a:t>r</a:t>
            </a:r>
            <a:r>
              <a:rPr sz="2400" spc="5" dirty="0">
                <a:latin typeface="Arial"/>
                <a:cs typeface="Arial"/>
              </a:rPr>
              <a:t>t</a:t>
            </a:r>
            <a:r>
              <a:rPr sz="2400" spc="-5" dirty="0">
                <a:latin typeface="Arial"/>
                <a:cs typeface="Arial"/>
              </a:rPr>
              <a:t>an</a:t>
            </a:r>
            <a:r>
              <a:rPr sz="2400" dirty="0">
                <a:latin typeface="Arial"/>
                <a:cs typeface="Arial"/>
              </a:rPr>
              <a:t>t</a:t>
            </a:r>
            <a:r>
              <a:rPr sz="2400" spc="5" dirty="0">
                <a:latin typeface="Arial"/>
                <a:cs typeface="Arial"/>
              </a:rPr>
              <a:t> </a:t>
            </a:r>
            <a:r>
              <a:rPr sz="2400" spc="-5" dirty="0">
                <a:latin typeface="Arial"/>
                <a:cs typeface="Arial"/>
              </a:rPr>
              <a:t>pa</a:t>
            </a:r>
            <a:r>
              <a:rPr sz="2400" dirty="0">
                <a:latin typeface="Arial"/>
                <a:cs typeface="Arial"/>
              </a:rPr>
              <a:t>rt</a:t>
            </a:r>
            <a:r>
              <a:rPr sz="2400" spc="-5" dirty="0">
                <a:latin typeface="Arial"/>
                <a:cs typeface="Arial"/>
              </a:rPr>
              <a:t> o</a:t>
            </a:r>
            <a:r>
              <a:rPr sz="2400" dirty="0">
                <a:latin typeface="Arial"/>
                <a:cs typeface="Arial"/>
              </a:rPr>
              <a:t>f</a:t>
            </a:r>
            <a:r>
              <a:rPr sz="2400" spc="-15" dirty="0">
                <a:latin typeface="Arial"/>
                <a:cs typeface="Arial"/>
              </a:rPr>
              <a:t> </a:t>
            </a:r>
            <a:r>
              <a:rPr sz="2400" spc="-5" dirty="0">
                <a:latin typeface="Arial"/>
                <a:cs typeface="Arial"/>
              </a:rPr>
              <a:t>ha</a:t>
            </a:r>
            <a:r>
              <a:rPr sz="2400" dirty="0">
                <a:latin typeface="Arial"/>
                <a:cs typeface="Arial"/>
              </a:rPr>
              <a:t>rd</a:t>
            </a:r>
            <a:r>
              <a:rPr sz="2400" spc="10" dirty="0">
                <a:latin typeface="Arial"/>
                <a:cs typeface="Arial"/>
              </a:rPr>
              <a:t> </a:t>
            </a:r>
            <a:r>
              <a:rPr sz="2400" spc="-5" dirty="0">
                <a:latin typeface="Arial"/>
                <a:cs typeface="Arial"/>
              </a:rPr>
              <a:t>ha</a:t>
            </a:r>
            <a:r>
              <a:rPr sz="2400" dirty="0">
                <a:latin typeface="Arial"/>
                <a:cs typeface="Arial"/>
              </a:rPr>
              <a:t>t</a:t>
            </a:r>
            <a:r>
              <a:rPr sz="2400" spc="-5" dirty="0">
                <a:latin typeface="Arial"/>
                <a:cs typeface="Arial"/>
              </a:rPr>
              <a:t> 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a:t>
            </a:r>
            <a:r>
              <a:rPr sz="2400" dirty="0">
                <a:latin typeface="Arial"/>
                <a:cs typeface="Arial"/>
              </a:rPr>
              <a:t>n </a:t>
            </a:r>
            <a:r>
              <a:rPr sz="2400" spc="-5" dirty="0">
                <a:latin typeface="Arial"/>
                <a:cs typeface="Arial"/>
              </a:rPr>
              <a:t>i</a:t>
            </a:r>
            <a:r>
              <a:rPr sz="2400" dirty="0">
                <a:latin typeface="Arial"/>
                <a:cs typeface="Arial"/>
              </a:rPr>
              <a:t>s t</a:t>
            </a:r>
            <a:r>
              <a:rPr sz="2400" spc="-5" dirty="0">
                <a:latin typeface="Arial"/>
                <a:cs typeface="Arial"/>
              </a:rPr>
              <a:t>he </a:t>
            </a:r>
            <a:r>
              <a:rPr sz="2400" dirty="0">
                <a:latin typeface="Arial"/>
                <a:cs typeface="Arial"/>
              </a:rPr>
              <a:t>s</a:t>
            </a:r>
            <a:r>
              <a:rPr sz="2400" spc="-5" dirty="0">
                <a:latin typeface="Arial"/>
                <a:cs typeface="Arial"/>
              </a:rPr>
              <a:t>u</a:t>
            </a:r>
            <a:r>
              <a:rPr sz="2400" dirty="0">
                <a:latin typeface="Arial"/>
                <a:cs typeface="Arial"/>
              </a:rPr>
              <a:t>s</a:t>
            </a:r>
            <a:r>
              <a:rPr sz="2400" spc="-5" dirty="0">
                <a:latin typeface="Arial"/>
                <a:cs typeface="Arial"/>
              </a:rPr>
              <a:t>pen</a:t>
            </a:r>
            <a:r>
              <a:rPr sz="2400" dirty="0">
                <a:latin typeface="Arial"/>
                <a:cs typeface="Arial"/>
              </a:rPr>
              <a:t>s</a:t>
            </a:r>
            <a:r>
              <a:rPr sz="2400" spc="-5" dirty="0">
                <a:latin typeface="Arial"/>
                <a:cs typeface="Arial"/>
              </a:rPr>
              <a:t>io</a:t>
            </a:r>
            <a:r>
              <a:rPr sz="2400" dirty="0">
                <a:latin typeface="Arial"/>
                <a:cs typeface="Arial"/>
              </a:rPr>
              <a:t>n</a:t>
            </a:r>
            <a:r>
              <a:rPr sz="2400" spc="35" dirty="0">
                <a:latin typeface="Arial"/>
                <a:cs typeface="Arial"/>
              </a:rPr>
              <a:t> </a:t>
            </a:r>
            <a:r>
              <a:rPr sz="2400" dirty="0">
                <a:latin typeface="Arial"/>
                <a:cs typeface="Arial"/>
              </a:rPr>
              <a:t>syst</a:t>
            </a:r>
            <a:r>
              <a:rPr sz="2400" spc="-5" dirty="0">
                <a:latin typeface="Arial"/>
                <a:cs typeface="Arial"/>
              </a:rPr>
              <a:t>e</a:t>
            </a:r>
            <a:r>
              <a:rPr sz="2400" dirty="0">
                <a:latin typeface="Arial"/>
                <a:cs typeface="Arial"/>
              </a:rPr>
              <a:t>m.</a:t>
            </a:r>
            <a:r>
              <a:rPr sz="2400" spc="-15" dirty="0">
                <a:latin typeface="Arial"/>
                <a:cs typeface="Arial"/>
              </a:rPr>
              <a:t> </a:t>
            </a:r>
            <a:r>
              <a:rPr sz="2400" dirty="0">
                <a:latin typeface="Arial"/>
                <a:cs typeface="Arial"/>
              </a:rPr>
              <a:t>I</a:t>
            </a:r>
            <a:r>
              <a:rPr sz="2400" spc="-5" dirty="0">
                <a:latin typeface="Arial"/>
                <a:cs typeface="Arial"/>
              </a:rPr>
              <a:t>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 </a:t>
            </a:r>
            <a:r>
              <a:rPr sz="2400" dirty="0">
                <a:latin typeface="Arial"/>
                <a:cs typeface="Arial"/>
              </a:rPr>
              <a:t>r</a:t>
            </a:r>
            <a:r>
              <a:rPr sz="2400" spc="-5" dirty="0">
                <a:latin typeface="Arial"/>
                <a:cs typeface="Arial"/>
              </a:rPr>
              <a:t>egula</a:t>
            </a:r>
            <a:r>
              <a:rPr sz="2400" dirty="0">
                <a:latin typeface="Arial"/>
                <a:cs typeface="Arial"/>
              </a:rPr>
              <a:t>r</a:t>
            </a:r>
            <a:r>
              <a:rPr sz="2400" spc="-5" dirty="0">
                <a:latin typeface="Arial"/>
                <a:cs typeface="Arial"/>
              </a:rPr>
              <a:t>l</a:t>
            </a:r>
            <a:r>
              <a:rPr sz="2400" dirty="0">
                <a:latin typeface="Arial"/>
                <a:cs typeface="Arial"/>
              </a:rPr>
              <a:t>y</a:t>
            </a:r>
            <a:r>
              <a:rPr sz="2400" spc="1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r</a:t>
            </a:r>
            <a:r>
              <a:rPr sz="2400" spc="-5" dirty="0">
                <a:latin typeface="Arial"/>
                <a:cs typeface="Arial"/>
              </a:rPr>
              <a:t>epla</a:t>
            </a:r>
            <a:r>
              <a:rPr sz="2400" dirty="0">
                <a:latin typeface="Arial"/>
                <a:cs typeface="Arial"/>
              </a:rPr>
              <a:t>ce</a:t>
            </a:r>
            <a:r>
              <a:rPr sz="2400" spc="25" dirty="0">
                <a:latin typeface="Arial"/>
                <a:cs typeface="Arial"/>
              </a:rPr>
              <a:t> </a:t>
            </a:r>
            <a:r>
              <a:rPr sz="2400" spc="-5" dirty="0">
                <a:latin typeface="Arial"/>
                <a:cs typeface="Arial"/>
              </a:rPr>
              <a:t>i</a:t>
            </a:r>
            <a:r>
              <a:rPr sz="2400" dirty="0">
                <a:latin typeface="Arial"/>
                <a:cs typeface="Arial"/>
              </a:rPr>
              <a:t>f </a:t>
            </a:r>
            <a:r>
              <a:rPr sz="2400" spc="-5" dirty="0">
                <a:latin typeface="Arial"/>
                <a:cs typeface="Arial"/>
              </a:rPr>
              <a:t>de</a:t>
            </a:r>
            <a:r>
              <a:rPr sz="2400" dirty="0">
                <a:latin typeface="Arial"/>
                <a:cs typeface="Arial"/>
              </a:rPr>
              <a:t>f</a:t>
            </a:r>
            <a:r>
              <a:rPr sz="2400" spc="-5" dirty="0">
                <a:latin typeface="Arial"/>
                <a:cs typeface="Arial"/>
              </a:rPr>
              <a:t>e</a:t>
            </a:r>
            <a:r>
              <a:rPr sz="2400" dirty="0">
                <a:latin typeface="Arial"/>
                <a:cs typeface="Arial"/>
              </a:rPr>
              <a:t>ct</a:t>
            </a:r>
            <a:r>
              <a:rPr sz="2400" spc="-5" dirty="0">
                <a:latin typeface="Arial"/>
                <a:cs typeface="Arial"/>
              </a:rPr>
              <a:t>i</a:t>
            </a:r>
            <a:r>
              <a:rPr sz="2400" dirty="0">
                <a:latin typeface="Arial"/>
                <a:cs typeface="Arial"/>
              </a:rPr>
              <a:t>v</a:t>
            </a:r>
            <a:r>
              <a:rPr sz="2400" spc="-5" dirty="0">
                <a:latin typeface="Arial"/>
                <a:cs typeface="Arial"/>
              </a:rPr>
              <a:t>e.</a:t>
            </a:r>
            <a:endParaRPr sz="2400">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10848"/>
            <a:ext cx="2363470" cy="866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Hea</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a:latin typeface="Arial"/>
              <a:cs typeface="Arial"/>
            </a:endParaRPr>
          </a:p>
        </p:txBody>
      </p:sp>
      <p:sp>
        <p:nvSpPr>
          <p:cNvPr id="5" name="object 5"/>
          <p:cNvSpPr/>
          <p:nvPr/>
        </p:nvSpPr>
        <p:spPr>
          <a:xfrm>
            <a:off x="551014" y="2465023"/>
            <a:ext cx="3569291" cy="267696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90834" y="2465022"/>
            <a:ext cx="3569295" cy="2676966"/>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405833" y="5459010"/>
            <a:ext cx="2609215"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H</a:t>
            </a:r>
            <a:r>
              <a:rPr sz="1400" spc="-5" dirty="0">
                <a:latin typeface="Arial"/>
                <a:cs typeface="Arial"/>
              </a:rPr>
              <a:t>a</a:t>
            </a:r>
            <a:r>
              <a:rPr sz="1400" dirty="0">
                <a:latin typeface="Arial"/>
                <a:cs typeface="Arial"/>
              </a:rPr>
              <a:t>rd</a:t>
            </a:r>
            <a:r>
              <a:rPr sz="1400" spc="-20" dirty="0">
                <a:latin typeface="Arial"/>
                <a:cs typeface="Arial"/>
              </a:rPr>
              <a:t> </a:t>
            </a:r>
            <a:r>
              <a:rPr sz="1400" spc="-5" dirty="0">
                <a:latin typeface="Arial"/>
                <a:cs typeface="Arial"/>
              </a:rPr>
              <a:t>ha</a:t>
            </a:r>
            <a:r>
              <a:rPr sz="1400" dirty="0">
                <a:latin typeface="Arial"/>
                <a:cs typeface="Arial"/>
              </a:rPr>
              <a:t>t</a:t>
            </a:r>
            <a:r>
              <a:rPr sz="1400" spc="-15" dirty="0">
                <a:latin typeface="Arial"/>
                <a:cs typeface="Arial"/>
              </a:rPr>
              <a:t> </a:t>
            </a:r>
            <a:r>
              <a:rPr sz="1400" spc="-5" dirty="0">
                <a:latin typeface="Arial"/>
                <a:cs typeface="Arial"/>
              </a:rPr>
              <a:t>an</a:t>
            </a:r>
            <a:r>
              <a:rPr sz="1400" dirty="0">
                <a:latin typeface="Arial"/>
                <a:cs typeface="Arial"/>
              </a:rPr>
              <a:t>d</a:t>
            </a:r>
            <a:r>
              <a:rPr sz="1400" spc="-20" dirty="0">
                <a:latin typeface="Arial"/>
                <a:cs typeface="Arial"/>
              </a:rPr>
              <a:t> </a:t>
            </a:r>
            <a:r>
              <a:rPr sz="1400" spc="5" dirty="0">
                <a:latin typeface="Arial"/>
                <a:cs typeface="Arial"/>
              </a:rPr>
              <a:t>s</a:t>
            </a:r>
            <a:r>
              <a:rPr sz="1400" spc="-5" dirty="0">
                <a:latin typeface="Arial"/>
                <a:cs typeface="Arial"/>
              </a:rPr>
              <a:t>u</a:t>
            </a:r>
            <a:r>
              <a:rPr sz="1400" spc="5" dirty="0">
                <a:latin typeface="Arial"/>
                <a:cs typeface="Arial"/>
              </a:rPr>
              <a:t>s</a:t>
            </a:r>
            <a:r>
              <a:rPr sz="1400" spc="-5" dirty="0">
                <a:latin typeface="Arial"/>
                <a:cs typeface="Arial"/>
              </a:rPr>
              <a:t>pen</a:t>
            </a:r>
            <a:r>
              <a:rPr sz="1400" spc="5" dirty="0">
                <a:latin typeface="Arial"/>
                <a:cs typeface="Arial"/>
              </a:rPr>
              <a:t>s</a:t>
            </a:r>
            <a:r>
              <a:rPr sz="1400" dirty="0">
                <a:latin typeface="Arial"/>
                <a:cs typeface="Arial"/>
              </a:rPr>
              <a:t>i</a:t>
            </a:r>
            <a:r>
              <a:rPr sz="1400" spc="-15" dirty="0">
                <a:latin typeface="Arial"/>
                <a:cs typeface="Arial"/>
              </a:rPr>
              <a:t>o</a:t>
            </a:r>
            <a:r>
              <a:rPr sz="1400" dirty="0">
                <a:latin typeface="Arial"/>
                <a:cs typeface="Arial"/>
              </a:rPr>
              <a:t>n</a:t>
            </a:r>
            <a:r>
              <a:rPr sz="1400" spc="-45" dirty="0">
                <a:latin typeface="Arial"/>
                <a:cs typeface="Arial"/>
              </a:rPr>
              <a:t> </a:t>
            </a:r>
            <a:r>
              <a:rPr sz="1400" spc="5" dirty="0">
                <a:latin typeface="Arial"/>
                <a:cs typeface="Arial"/>
              </a:rPr>
              <a:t>s</a:t>
            </a:r>
            <a:r>
              <a:rPr sz="1400" spc="-20" dirty="0">
                <a:latin typeface="Arial"/>
                <a:cs typeface="Arial"/>
              </a:rPr>
              <a:t>y</a:t>
            </a:r>
            <a:r>
              <a:rPr sz="1400" spc="5" dirty="0">
                <a:latin typeface="Arial"/>
                <a:cs typeface="Arial"/>
              </a:rPr>
              <a:t>st</a:t>
            </a:r>
            <a:r>
              <a:rPr sz="1400" spc="-5" dirty="0">
                <a:latin typeface="Arial"/>
                <a:cs typeface="Arial"/>
              </a:rPr>
              <a:t>e</a:t>
            </a:r>
            <a:r>
              <a:rPr sz="1400" dirty="0">
                <a:latin typeface="Arial"/>
                <a:cs typeface="Arial"/>
              </a:rPr>
              <a:t>m</a:t>
            </a:r>
            <a:endParaRPr sz="1400">
              <a:latin typeface="Arial"/>
              <a:cs typeface="Arial"/>
            </a:endParaRPr>
          </a:p>
        </p:txBody>
      </p:sp>
      <p:sp>
        <p:nvSpPr>
          <p:cNvPr id="8" name="object 8"/>
          <p:cNvSpPr txBox="1"/>
          <p:nvPr/>
        </p:nvSpPr>
        <p:spPr>
          <a:xfrm>
            <a:off x="2921100" y="6383422"/>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45</a:t>
            </a:fld>
            <a:endParaRP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10848"/>
            <a:ext cx="7643495" cy="2390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Hea</a:t>
            </a:r>
            <a:r>
              <a:rPr sz="2400" b="1" dirty="0">
                <a:solidFill>
                  <a:srgbClr val="0070C0"/>
                </a:solidFill>
                <a:latin typeface="Arial"/>
                <a:cs typeface="Arial"/>
              </a:rPr>
              <a:t>ri</a:t>
            </a:r>
            <a:r>
              <a:rPr sz="2400" b="1" spc="-5" dirty="0">
                <a:solidFill>
                  <a:srgbClr val="0070C0"/>
                </a:solidFill>
                <a:latin typeface="Arial"/>
                <a:cs typeface="Arial"/>
              </a:rPr>
              <a:t>n</a:t>
            </a:r>
            <a:r>
              <a:rPr sz="2400" b="1" dirty="0">
                <a:solidFill>
                  <a:srgbClr val="0070C0"/>
                </a:solidFill>
                <a:latin typeface="Arial"/>
                <a:cs typeface="Arial"/>
              </a:rPr>
              <a:t>g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a:latin typeface="Arial"/>
              <a:cs typeface="Arial"/>
            </a:endParaRPr>
          </a:p>
          <a:p>
            <a:pPr marL="355600" indent="-342900">
              <a:lnSpc>
                <a:spcPct val="100000"/>
              </a:lnSpc>
              <a:spcBef>
                <a:spcPts val="1435"/>
              </a:spcBef>
              <a:buClr>
                <a:srgbClr val="0070C0"/>
              </a:buClr>
              <a:buFont typeface="Wingdings"/>
              <a:buChar char=""/>
              <a:tabLst>
                <a:tab pos="356235" algn="l"/>
              </a:tabLst>
            </a:pPr>
            <a:r>
              <a:rPr sz="2200" spc="-25" dirty="0">
                <a:latin typeface="Arial"/>
                <a:cs typeface="Arial"/>
              </a:rPr>
              <a:t>U</a:t>
            </a:r>
            <a:r>
              <a:rPr sz="2200" spc="-10" dirty="0">
                <a:latin typeface="Arial"/>
                <a:cs typeface="Arial"/>
              </a:rPr>
              <a:t>s</a:t>
            </a:r>
            <a:r>
              <a:rPr sz="2200" spc="-15" dirty="0">
                <a:latin typeface="Arial"/>
                <a:cs typeface="Arial"/>
              </a:rPr>
              <a:t>e</a:t>
            </a:r>
            <a:r>
              <a:rPr sz="2200" dirty="0">
                <a:latin typeface="Arial"/>
                <a:cs typeface="Arial"/>
              </a:rPr>
              <a:t> </a:t>
            </a:r>
            <a:r>
              <a:rPr sz="2200" spc="-15" dirty="0">
                <a:latin typeface="Arial"/>
                <a:cs typeface="Arial"/>
              </a:rPr>
              <a:t>earplugs</a:t>
            </a:r>
            <a:r>
              <a:rPr sz="2200" spc="5" dirty="0">
                <a:latin typeface="Arial"/>
                <a:cs typeface="Arial"/>
              </a:rPr>
              <a:t> </a:t>
            </a:r>
            <a:r>
              <a:rPr sz="2200" spc="-10" dirty="0">
                <a:latin typeface="Arial"/>
                <a:cs typeface="Arial"/>
              </a:rPr>
              <a:t>or</a:t>
            </a:r>
            <a:r>
              <a:rPr sz="2200" spc="10" dirty="0">
                <a:latin typeface="Arial"/>
                <a:cs typeface="Arial"/>
              </a:rPr>
              <a:t> </a:t>
            </a:r>
            <a:r>
              <a:rPr sz="2200" spc="-15" dirty="0">
                <a:latin typeface="Arial"/>
                <a:cs typeface="Arial"/>
              </a:rPr>
              <a:t>ear</a:t>
            </a:r>
            <a:r>
              <a:rPr sz="2200" spc="-30" dirty="0">
                <a:latin typeface="Arial"/>
                <a:cs typeface="Arial"/>
              </a:rPr>
              <a:t>m</a:t>
            </a:r>
            <a:r>
              <a:rPr sz="2200" spc="-10" dirty="0">
                <a:latin typeface="Arial"/>
                <a:cs typeface="Arial"/>
              </a:rPr>
              <a:t>uffs</a:t>
            </a:r>
            <a:r>
              <a:rPr sz="2200" spc="35" dirty="0">
                <a:latin typeface="Arial"/>
                <a:cs typeface="Arial"/>
              </a:rPr>
              <a:t> </a:t>
            </a:r>
            <a:r>
              <a:rPr sz="2200" spc="-10" dirty="0">
                <a:latin typeface="Arial"/>
                <a:cs typeface="Arial"/>
              </a:rPr>
              <a:t>in </a:t>
            </a:r>
            <a:r>
              <a:rPr sz="2200" spc="-15" dirty="0">
                <a:latin typeface="Arial"/>
                <a:cs typeface="Arial"/>
              </a:rPr>
              <a:t>high</a:t>
            </a:r>
            <a:r>
              <a:rPr sz="2200" dirty="0">
                <a:latin typeface="Arial"/>
                <a:cs typeface="Arial"/>
              </a:rPr>
              <a:t> </a:t>
            </a:r>
            <a:r>
              <a:rPr sz="2200" spc="-10" dirty="0">
                <a:latin typeface="Arial"/>
                <a:cs typeface="Arial"/>
              </a:rPr>
              <a:t>nois</a:t>
            </a:r>
            <a:r>
              <a:rPr sz="2200" spc="-15" dirty="0">
                <a:latin typeface="Arial"/>
                <a:cs typeface="Arial"/>
              </a:rPr>
              <a:t>e</a:t>
            </a:r>
            <a:r>
              <a:rPr sz="2200" dirty="0">
                <a:latin typeface="Arial"/>
                <a:cs typeface="Arial"/>
              </a:rPr>
              <a:t> </a:t>
            </a:r>
            <a:r>
              <a:rPr sz="2200" spc="-25" dirty="0">
                <a:latin typeface="Arial"/>
                <a:cs typeface="Arial"/>
              </a:rPr>
              <a:t>w</a:t>
            </a:r>
            <a:r>
              <a:rPr sz="2200" spc="-15" dirty="0">
                <a:latin typeface="Arial"/>
                <a:cs typeface="Arial"/>
              </a:rPr>
              <a:t>ork</a:t>
            </a:r>
            <a:r>
              <a:rPr sz="2200" spc="5" dirty="0">
                <a:latin typeface="Arial"/>
                <a:cs typeface="Arial"/>
              </a:rPr>
              <a:t> </a:t>
            </a:r>
            <a:r>
              <a:rPr sz="2200" spc="-15" dirty="0">
                <a:latin typeface="Arial"/>
                <a:cs typeface="Arial"/>
              </a:rPr>
              <a:t>areas</a:t>
            </a:r>
            <a:endParaRPr sz="2200">
              <a:latin typeface="Arial"/>
              <a:cs typeface="Arial"/>
            </a:endParaRPr>
          </a:p>
          <a:p>
            <a:pPr marL="433070" indent="-420370">
              <a:lnSpc>
                <a:spcPct val="100000"/>
              </a:lnSpc>
              <a:buClr>
                <a:srgbClr val="0070C0"/>
              </a:buClr>
              <a:buFont typeface="Wingdings"/>
              <a:buChar char=""/>
              <a:tabLst>
                <a:tab pos="433705" algn="l"/>
              </a:tabLst>
            </a:pPr>
            <a:r>
              <a:rPr sz="2200" spc="-25" dirty="0">
                <a:latin typeface="Arial"/>
                <a:cs typeface="Arial"/>
              </a:rPr>
              <a:t>C</a:t>
            </a:r>
            <a:r>
              <a:rPr sz="2200" spc="-15" dirty="0">
                <a:latin typeface="Arial"/>
                <a:cs typeface="Arial"/>
              </a:rPr>
              <a:t>lean</a:t>
            </a:r>
            <a:r>
              <a:rPr sz="2200" dirty="0">
                <a:latin typeface="Arial"/>
                <a:cs typeface="Arial"/>
              </a:rPr>
              <a:t> </a:t>
            </a:r>
            <a:r>
              <a:rPr sz="2200" spc="-10" dirty="0">
                <a:latin typeface="Arial"/>
                <a:cs typeface="Arial"/>
              </a:rPr>
              <a:t>or</a:t>
            </a:r>
            <a:r>
              <a:rPr sz="2200" spc="10" dirty="0">
                <a:latin typeface="Arial"/>
                <a:cs typeface="Arial"/>
              </a:rPr>
              <a:t> </a:t>
            </a:r>
            <a:r>
              <a:rPr sz="2200" spc="-10" dirty="0">
                <a:latin typeface="Arial"/>
                <a:cs typeface="Arial"/>
              </a:rPr>
              <a:t>replac</a:t>
            </a:r>
            <a:r>
              <a:rPr sz="2200" spc="-15" dirty="0">
                <a:latin typeface="Arial"/>
                <a:cs typeface="Arial"/>
              </a:rPr>
              <a:t>e</a:t>
            </a:r>
            <a:r>
              <a:rPr sz="2200" dirty="0">
                <a:latin typeface="Arial"/>
                <a:cs typeface="Arial"/>
              </a:rPr>
              <a:t> </a:t>
            </a:r>
            <a:r>
              <a:rPr sz="2200" spc="-15" dirty="0">
                <a:latin typeface="Arial"/>
                <a:cs typeface="Arial"/>
              </a:rPr>
              <a:t>ear</a:t>
            </a:r>
            <a:r>
              <a:rPr sz="2200" spc="10" dirty="0">
                <a:latin typeface="Arial"/>
                <a:cs typeface="Arial"/>
              </a:rPr>
              <a:t> </a:t>
            </a:r>
            <a:r>
              <a:rPr sz="2200" spc="-15" dirty="0">
                <a:latin typeface="Arial"/>
                <a:cs typeface="Arial"/>
              </a:rPr>
              <a:t>plugs</a:t>
            </a:r>
            <a:r>
              <a:rPr sz="2200" spc="-10" dirty="0">
                <a:latin typeface="Arial"/>
                <a:cs typeface="Arial"/>
              </a:rPr>
              <a:t> regularly</a:t>
            </a:r>
            <a:endParaRPr sz="2200">
              <a:latin typeface="Arial"/>
              <a:cs typeface="Arial"/>
            </a:endParaRPr>
          </a:p>
          <a:p>
            <a:pPr marL="433705" indent="-421005">
              <a:lnSpc>
                <a:spcPct val="100000"/>
              </a:lnSpc>
              <a:buClr>
                <a:srgbClr val="0070C0"/>
              </a:buClr>
              <a:buFont typeface="Wingdings"/>
              <a:buChar char=""/>
              <a:tabLst>
                <a:tab pos="434340" algn="l"/>
                <a:tab pos="3681729" algn="l"/>
                <a:tab pos="5515610" algn="l"/>
              </a:tabLst>
            </a:pPr>
            <a:r>
              <a:rPr sz="2200" spc="-20" dirty="0">
                <a:latin typeface="Arial"/>
                <a:cs typeface="Arial"/>
              </a:rPr>
              <a:t>S</a:t>
            </a:r>
            <a:r>
              <a:rPr sz="2200" spc="-10" dirty="0">
                <a:latin typeface="Arial"/>
                <a:cs typeface="Arial"/>
              </a:rPr>
              <a:t>elect </a:t>
            </a:r>
            <a:r>
              <a:rPr sz="2200" spc="-15" dirty="0">
                <a:latin typeface="Arial"/>
                <a:cs typeface="Arial"/>
              </a:rPr>
              <a:t>hearing</a:t>
            </a:r>
            <a:r>
              <a:rPr sz="2200" spc="10" dirty="0">
                <a:latin typeface="Arial"/>
                <a:cs typeface="Arial"/>
              </a:rPr>
              <a:t> </a:t>
            </a:r>
            <a:r>
              <a:rPr sz="2200" spc="-10" dirty="0">
                <a:latin typeface="Arial"/>
                <a:cs typeface="Arial"/>
              </a:rPr>
              <a:t>protection</a:t>
            </a:r>
            <a:r>
              <a:rPr sz="2200" dirty="0">
                <a:latin typeface="Arial"/>
                <a:cs typeface="Arial"/>
              </a:rPr>
              <a:t>	</a:t>
            </a:r>
            <a:r>
              <a:rPr sz="2200" spc="-25" dirty="0">
                <a:latin typeface="Arial"/>
                <a:cs typeface="Arial"/>
              </a:rPr>
              <a:t>w</a:t>
            </a:r>
            <a:r>
              <a:rPr sz="2200" spc="-10" dirty="0">
                <a:latin typeface="Arial"/>
                <a:cs typeface="Arial"/>
              </a:rPr>
              <a:t>ith</a:t>
            </a:r>
            <a:r>
              <a:rPr sz="2200" dirty="0">
                <a:latin typeface="Arial"/>
                <a:cs typeface="Arial"/>
              </a:rPr>
              <a:t> </a:t>
            </a:r>
            <a:r>
              <a:rPr sz="2200" spc="-10" dirty="0">
                <a:latin typeface="Arial"/>
                <a:cs typeface="Arial"/>
              </a:rPr>
              <a:t>sufficient</a:t>
            </a:r>
            <a:r>
              <a:rPr sz="2200" dirty="0">
                <a:latin typeface="Arial"/>
                <a:cs typeface="Arial"/>
              </a:rPr>
              <a:t>	</a:t>
            </a:r>
            <a:r>
              <a:rPr sz="2200" spc="-15" dirty="0">
                <a:latin typeface="Arial"/>
                <a:cs typeface="Arial"/>
              </a:rPr>
              <a:t>de</a:t>
            </a:r>
            <a:r>
              <a:rPr sz="2200" spc="-10" dirty="0">
                <a:latin typeface="Arial"/>
                <a:cs typeface="Arial"/>
              </a:rPr>
              <a:t>cibel</a:t>
            </a:r>
            <a:r>
              <a:rPr sz="2200" spc="5" dirty="0">
                <a:latin typeface="Arial"/>
                <a:cs typeface="Arial"/>
              </a:rPr>
              <a:t> </a:t>
            </a:r>
            <a:r>
              <a:rPr sz="2200" spc="-15" dirty="0">
                <a:latin typeface="Arial"/>
                <a:cs typeface="Arial"/>
              </a:rPr>
              <a:t>redu</a:t>
            </a:r>
            <a:r>
              <a:rPr sz="2200" spc="-10" dirty="0">
                <a:latin typeface="Arial"/>
                <a:cs typeface="Arial"/>
              </a:rPr>
              <a:t>ction</a:t>
            </a:r>
            <a:endParaRPr sz="2200">
              <a:latin typeface="Arial"/>
              <a:cs typeface="Arial"/>
            </a:endParaRPr>
          </a:p>
          <a:p>
            <a:pPr marL="356235" indent="-343535">
              <a:lnSpc>
                <a:spcPct val="100000"/>
              </a:lnSpc>
              <a:buClr>
                <a:srgbClr val="0070C0"/>
              </a:buClr>
              <a:buFont typeface="Wingdings"/>
              <a:buChar char=""/>
              <a:tabLst>
                <a:tab pos="356870" algn="l"/>
              </a:tabLst>
            </a:pPr>
            <a:r>
              <a:rPr sz="2200" spc="-15" dirty="0">
                <a:latin typeface="Arial"/>
                <a:cs typeface="Arial"/>
              </a:rPr>
              <a:t>The</a:t>
            </a:r>
            <a:r>
              <a:rPr sz="2200" spc="10" dirty="0">
                <a:latin typeface="Arial"/>
                <a:cs typeface="Arial"/>
              </a:rPr>
              <a:t> </a:t>
            </a:r>
            <a:r>
              <a:rPr sz="2200" spc="-15" dirty="0">
                <a:latin typeface="Arial"/>
                <a:cs typeface="Arial"/>
              </a:rPr>
              <a:t>higher</a:t>
            </a:r>
            <a:r>
              <a:rPr sz="2200" dirty="0">
                <a:latin typeface="Arial"/>
                <a:cs typeface="Arial"/>
              </a:rPr>
              <a:t> </a:t>
            </a:r>
            <a:r>
              <a:rPr sz="2200" spc="-15" dirty="0">
                <a:latin typeface="Arial"/>
                <a:cs typeface="Arial"/>
              </a:rPr>
              <a:t>the</a:t>
            </a:r>
            <a:r>
              <a:rPr sz="2200" dirty="0">
                <a:latin typeface="Arial"/>
                <a:cs typeface="Arial"/>
              </a:rPr>
              <a:t> </a:t>
            </a:r>
            <a:r>
              <a:rPr sz="2200" spc="-25" dirty="0">
                <a:latin typeface="Arial"/>
                <a:cs typeface="Arial"/>
              </a:rPr>
              <a:t>NR</a:t>
            </a:r>
            <a:r>
              <a:rPr sz="2200" spc="-20" dirty="0">
                <a:latin typeface="Arial"/>
                <a:cs typeface="Arial"/>
              </a:rPr>
              <a:t>R</a:t>
            </a:r>
            <a:r>
              <a:rPr sz="2200" spc="10" dirty="0">
                <a:latin typeface="Arial"/>
                <a:cs typeface="Arial"/>
              </a:rPr>
              <a:t> </a:t>
            </a:r>
            <a:r>
              <a:rPr sz="2200" spc="-15" dirty="0">
                <a:latin typeface="Arial"/>
                <a:cs typeface="Arial"/>
              </a:rPr>
              <a:t>the</a:t>
            </a:r>
            <a:r>
              <a:rPr sz="2200" spc="10" dirty="0">
                <a:latin typeface="Arial"/>
                <a:cs typeface="Arial"/>
              </a:rPr>
              <a:t> </a:t>
            </a:r>
            <a:r>
              <a:rPr sz="2200" spc="-30" dirty="0">
                <a:latin typeface="Arial"/>
                <a:cs typeface="Arial"/>
              </a:rPr>
              <a:t>m</a:t>
            </a:r>
            <a:r>
              <a:rPr sz="2200" spc="-15" dirty="0">
                <a:latin typeface="Arial"/>
                <a:cs typeface="Arial"/>
              </a:rPr>
              <a:t>ore</a:t>
            </a:r>
            <a:r>
              <a:rPr sz="2200" spc="10" dirty="0">
                <a:latin typeface="Arial"/>
                <a:cs typeface="Arial"/>
              </a:rPr>
              <a:t> </a:t>
            </a:r>
            <a:r>
              <a:rPr sz="2200" spc="-10" dirty="0">
                <a:latin typeface="Arial"/>
                <a:cs typeface="Arial"/>
              </a:rPr>
              <a:t>protection</a:t>
            </a:r>
            <a:r>
              <a:rPr sz="2200" spc="10" dirty="0">
                <a:latin typeface="Arial"/>
                <a:cs typeface="Arial"/>
              </a:rPr>
              <a:t> </a:t>
            </a:r>
            <a:r>
              <a:rPr sz="2200" spc="-10" dirty="0">
                <a:latin typeface="Arial"/>
                <a:cs typeface="Arial"/>
              </a:rPr>
              <a:t>is </a:t>
            </a:r>
            <a:r>
              <a:rPr sz="2200" spc="-15" dirty="0">
                <a:latin typeface="Arial"/>
                <a:cs typeface="Arial"/>
              </a:rPr>
              <a:t>pro</a:t>
            </a:r>
            <a:r>
              <a:rPr sz="2200" spc="-25" dirty="0">
                <a:latin typeface="Arial"/>
                <a:cs typeface="Arial"/>
              </a:rPr>
              <a:t>v</a:t>
            </a:r>
            <a:r>
              <a:rPr sz="2200" spc="-15" dirty="0">
                <a:latin typeface="Arial"/>
                <a:cs typeface="Arial"/>
              </a:rPr>
              <a:t>ided</a:t>
            </a:r>
            <a:endParaRPr sz="2200">
              <a:latin typeface="Arial"/>
              <a:cs typeface="Arial"/>
            </a:endParaRPr>
          </a:p>
        </p:txBody>
      </p:sp>
      <p:sp>
        <p:nvSpPr>
          <p:cNvPr id="5" name="object 5"/>
          <p:cNvSpPr/>
          <p:nvPr/>
        </p:nvSpPr>
        <p:spPr>
          <a:xfrm>
            <a:off x="1684032" y="3489137"/>
            <a:ext cx="5202580" cy="246186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202939" y="6109325"/>
            <a:ext cx="2097405"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H</a:t>
            </a:r>
            <a:r>
              <a:rPr sz="1400" spc="-5" dirty="0">
                <a:latin typeface="Arial"/>
                <a:cs typeface="Arial"/>
              </a:rPr>
              <a:t>ea</a:t>
            </a:r>
            <a:r>
              <a:rPr sz="1400" dirty="0">
                <a:latin typeface="Arial"/>
                <a:cs typeface="Arial"/>
              </a:rPr>
              <a:t>ri</a:t>
            </a:r>
            <a:r>
              <a:rPr sz="1400" spc="-5" dirty="0">
                <a:latin typeface="Arial"/>
                <a:cs typeface="Arial"/>
              </a:rPr>
              <a:t>n</a:t>
            </a:r>
            <a:r>
              <a:rPr sz="1400" dirty="0">
                <a:latin typeface="Arial"/>
                <a:cs typeface="Arial"/>
              </a:rPr>
              <a:t>g</a:t>
            </a:r>
            <a:r>
              <a:rPr sz="1400" spc="-20" dirty="0">
                <a:latin typeface="Arial"/>
                <a:cs typeface="Arial"/>
              </a:rPr>
              <a:t> </a:t>
            </a:r>
            <a:r>
              <a:rPr sz="1400" spc="-5" dirty="0">
                <a:latin typeface="Arial"/>
                <a:cs typeface="Arial"/>
              </a:rPr>
              <a:t>p</a:t>
            </a:r>
            <a:r>
              <a:rPr sz="1400" dirty="0">
                <a:latin typeface="Arial"/>
                <a:cs typeface="Arial"/>
              </a:rPr>
              <a:t>r</a:t>
            </a:r>
            <a:r>
              <a:rPr sz="1400" spc="-5" dirty="0">
                <a:latin typeface="Arial"/>
                <a:cs typeface="Arial"/>
              </a:rPr>
              <a:t>o</a:t>
            </a:r>
            <a:r>
              <a:rPr sz="1400" spc="5" dirty="0">
                <a:latin typeface="Arial"/>
                <a:cs typeface="Arial"/>
              </a:rPr>
              <a:t>t</a:t>
            </a:r>
            <a:r>
              <a:rPr sz="1400" spc="-5" dirty="0">
                <a:latin typeface="Arial"/>
                <a:cs typeface="Arial"/>
              </a:rPr>
              <a:t>e</a:t>
            </a:r>
            <a:r>
              <a:rPr sz="1400" spc="-10" dirty="0">
                <a:latin typeface="Arial"/>
                <a:cs typeface="Arial"/>
              </a:rPr>
              <a:t>c</a:t>
            </a:r>
            <a:r>
              <a:rPr sz="1400" spc="5" dirty="0">
                <a:latin typeface="Arial"/>
                <a:cs typeface="Arial"/>
              </a:rPr>
              <a:t>t</a:t>
            </a:r>
            <a:r>
              <a:rPr sz="1400" dirty="0">
                <a:latin typeface="Arial"/>
                <a:cs typeface="Arial"/>
              </a:rPr>
              <a:t>i</a:t>
            </a:r>
            <a:r>
              <a:rPr sz="1400" spc="-15" dirty="0">
                <a:latin typeface="Arial"/>
                <a:cs typeface="Arial"/>
              </a:rPr>
              <a:t>o</a:t>
            </a:r>
            <a:r>
              <a:rPr sz="1400" dirty="0">
                <a:latin typeface="Arial"/>
                <a:cs typeface="Arial"/>
              </a:rPr>
              <a:t>n</a:t>
            </a:r>
            <a:r>
              <a:rPr sz="1400" spc="-45" dirty="0">
                <a:latin typeface="Arial"/>
                <a:cs typeface="Arial"/>
              </a:rPr>
              <a:t> </a:t>
            </a:r>
            <a:r>
              <a:rPr sz="1400" spc="-5" dirty="0">
                <a:latin typeface="Arial"/>
                <a:cs typeface="Arial"/>
              </a:rPr>
              <a:t>op</a:t>
            </a:r>
            <a:r>
              <a:rPr sz="1400" spc="5" dirty="0">
                <a:latin typeface="Arial"/>
                <a:cs typeface="Arial"/>
              </a:rPr>
              <a:t>t</a:t>
            </a:r>
            <a:r>
              <a:rPr sz="1400" dirty="0">
                <a:latin typeface="Arial"/>
                <a:cs typeface="Arial"/>
              </a:rPr>
              <a:t>i</a:t>
            </a:r>
            <a:r>
              <a:rPr sz="1400" spc="-5" dirty="0">
                <a:latin typeface="Arial"/>
                <a:cs typeface="Arial"/>
              </a:rPr>
              <a:t>on</a:t>
            </a:r>
            <a:r>
              <a:rPr sz="1400" dirty="0">
                <a:latin typeface="Arial"/>
                <a:cs typeface="Arial"/>
              </a:rPr>
              <a:t>s</a:t>
            </a:r>
            <a:endParaRPr sz="1400">
              <a:latin typeface="Arial"/>
              <a:cs typeface="Arial"/>
            </a:endParaRPr>
          </a:p>
        </p:txBody>
      </p:sp>
      <p:sp>
        <p:nvSpPr>
          <p:cNvPr id="7" name="object 7"/>
          <p:cNvSpPr txBox="1"/>
          <p:nvPr/>
        </p:nvSpPr>
        <p:spPr>
          <a:xfrm>
            <a:off x="2921100" y="6383422"/>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46</a:t>
            </a:fld>
            <a:endParaRP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10848"/>
            <a:ext cx="6307455" cy="2390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Hea</a:t>
            </a:r>
            <a:r>
              <a:rPr sz="2400" b="1" dirty="0">
                <a:solidFill>
                  <a:srgbClr val="0070C0"/>
                </a:solidFill>
                <a:latin typeface="Arial"/>
                <a:cs typeface="Arial"/>
              </a:rPr>
              <a:t>ri</a:t>
            </a:r>
            <a:r>
              <a:rPr sz="2400" b="1" spc="-5" dirty="0">
                <a:solidFill>
                  <a:srgbClr val="0070C0"/>
                </a:solidFill>
                <a:latin typeface="Arial"/>
                <a:cs typeface="Arial"/>
              </a:rPr>
              <a:t>n</a:t>
            </a:r>
            <a:r>
              <a:rPr sz="2400" b="1" dirty="0">
                <a:solidFill>
                  <a:srgbClr val="0070C0"/>
                </a:solidFill>
                <a:latin typeface="Arial"/>
                <a:cs typeface="Arial"/>
              </a:rPr>
              <a:t>g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a:t>
            </a:r>
            <a:r>
              <a:rPr sz="2400" b="1" dirty="0">
                <a:solidFill>
                  <a:srgbClr val="0070C0"/>
                </a:solidFill>
                <a:latin typeface="Arial"/>
                <a:cs typeface="Arial"/>
              </a:rPr>
              <a:t>n</a:t>
            </a:r>
            <a:r>
              <a:rPr sz="2400" b="1" spc="-10" dirty="0">
                <a:solidFill>
                  <a:srgbClr val="0070C0"/>
                </a:solidFill>
                <a:latin typeface="Arial"/>
                <a:cs typeface="Arial"/>
              </a:rPr>
              <a:t> </a:t>
            </a:r>
            <a:r>
              <a:rPr sz="2400" b="1" spc="-5" dirty="0">
                <a:solidFill>
                  <a:srgbClr val="0070C0"/>
                </a:solidFill>
                <a:latin typeface="Arial"/>
                <a:cs typeface="Arial"/>
              </a:rPr>
              <a:t>ea</a:t>
            </a:r>
            <a:r>
              <a:rPr sz="2400" b="1" dirty="0">
                <a:solidFill>
                  <a:srgbClr val="0070C0"/>
                </a:solidFill>
                <a:latin typeface="Arial"/>
                <a:cs typeface="Arial"/>
              </a:rPr>
              <a:t>r</a:t>
            </a:r>
            <a:r>
              <a:rPr sz="2400" b="1" spc="5"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l</a:t>
            </a:r>
            <a:r>
              <a:rPr sz="2400" b="1" spc="-5" dirty="0">
                <a:solidFill>
                  <a:srgbClr val="0070C0"/>
                </a:solidFill>
                <a:latin typeface="Arial"/>
                <a:cs typeface="Arial"/>
              </a:rPr>
              <a:t>u</a:t>
            </a:r>
            <a:r>
              <a:rPr sz="2400" b="1" dirty="0">
                <a:solidFill>
                  <a:srgbClr val="0070C0"/>
                </a:solidFill>
                <a:latin typeface="Arial"/>
                <a:cs typeface="Arial"/>
              </a:rPr>
              <a:t>g</a:t>
            </a:r>
            <a:r>
              <a:rPr sz="2400" b="1" spc="-25" dirty="0">
                <a:solidFill>
                  <a:srgbClr val="0070C0"/>
                </a:solidFill>
                <a:latin typeface="Arial"/>
                <a:cs typeface="Arial"/>
              </a:rPr>
              <a:t> </a:t>
            </a:r>
            <a:r>
              <a:rPr sz="2400" b="1" dirty="0">
                <a:solidFill>
                  <a:srgbClr val="0070C0"/>
                </a:solidFill>
                <a:latin typeface="Arial"/>
                <a:cs typeface="Arial"/>
              </a:rPr>
              <a:t>i</a:t>
            </a:r>
            <a:r>
              <a:rPr sz="2400" b="1" spc="-5" dirty="0">
                <a:solidFill>
                  <a:srgbClr val="0070C0"/>
                </a:solidFill>
                <a:latin typeface="Arial"/>
                <a:cs typeface="Arial"/>
              </a:rPr>
              <a:t>ns</a:t>
            </a:r>
            <a:r>
              <a:rPr sz="2400" b="1" dirty="0">
                <a:solidFill>
                  <a:srgbClr val="0070C0"/>
                </a:solidFill>
                <a:latin typeface="Arial"/>
                <a:cs typeface="Arial"/>
              </a:rPr>
              <a:t>t</a:t>
            </a:r>
            <a:r>
              <a:rPr sz="2400" b="1" spc="-5" dirty="0">
                <a:solidFill>
                  <a:srgbClr val="0070C0"/>
                </a:solidFill>
                <a:latin typeface="Arial"/>
                <a:cs typeface="Arial"/>
              </a:rPr>
              <a:t>a</a:t>
            </a:r>
            <a:r>
              <a:rPr sz="2400" b="1" dirty="0">
                <a:solidFill>
                  <a:srgbClr val="0070C0"/>
                </a:solidFill>
                <a:latin typeface="Arial"/>
                <a:cs typeface="Arial"/>
              </a:rPr>
              <a:t>ll</a:t>
            </a:r>
            <a:r>
              <a:rPr sz="2400" b="1" spc="-5" dirty="0">
                <a:solidFill>
                  <a:srgbClr val="0070C0"/>
                </a:solidFill>
                <a:latin typeface="Arial"/>
                <a:cs typeface="Arial"/>
              </a:rPr>
              <a:t>a</a:t>
            </a:r>
            <a:r>
              <a:rPr sz="2400" b="1" dirty="0">
                <a:solidFill>
                  <a:srgbClr val="0070C0"/>
                </a:solidFill>
                <a:latin typeface="Arial"/>
                <a:cs typeface="Arial"/>
              </a:rPr>
              <a:t>ti</a:t>
            </a:r>
            <a:r>
              <a:rPr sz="2400" b="1" spc="-5" dirty="0">
                <a:solidFill>
                  <a:srgbClr val="0070C0"/>
                </a:solidFill>
                <a:latin typeface="Arial"/>
                <a:cs typeface="Arial"/>
              </a:rPr>
              <a:t>on</a:t>
            </a:r>
            <a:endParaRPr sz="2400">
              <a:latin typeface="Arial"/>
              <a:cs typeface="Arial"/>
            </a:endParaRPr>
          </a:p>
          <a:p>
            <a:pPr marL="355600" indent="-342900">
              <a:lnSpc>
                <a:spcPct val="100000"/>
              </a:lnSpc>
              <a:spcBef>
                <a:spcPts val="1435"/>
              </a:spcBef>
              <a:buClr>
                <a:srgbClr val="0070C0"/>
              </a:buClr>
              <a:buFont typeface="Wingdings"/>
              <a:buChar char=""/>
              <a:tabLst>
                <a:tab pos="356235" algn="l"/>
              </a:tabLst>
            </a:pPr>
            <a:r>
              <a:rPr sz="2200" spc="-25" dirty="0">
                <a:latin typeface="Arial"/>
                <a:cs typeface="Arial"/>
              </a:rPr>
              <a:t>R</a:t>
            </a:r>
            <a:r>
              <a:rPr sz="2200" spc="-10" dirty="0">
                <a:latin typeface="Arial"/>
                <a:cs typeface="Arial"/>
              </a:rPr>
              <a:t>oll</a:t>
            </a:r>
            <a:r>
              <a:rPr sz="2200" spc="5" dirty="0">
                <a:latin typeface="Arial"/>
                <a:cs typeface="Arial"/>
              </a:rPr>
              <a:t> </a:t>
            </a:r>
            <a:r>
              <a:rPr sz="2200" spc="-15" dirty="0">
                <a:latin typeface="Arial"/>
                <a:cs typeface="Arial"/>
              </a:rPr>
              <a:t>plug</a:t>
            </a:r>
            <a:r>
              <a:rPr sz="2200" dirty="0">
                <a:latin typeface="Arial"/>
                <a:cs typeface="Arial"/>
              </a:rPr>
              <a:t> </a:t>
            </a:r>
            <a:r>
              <a:rPr sz="2200" spc="-10" dirty="0">
                <a:latin typeface="Arial"/>
                <a:cs typeface="Arial"/>
              </a:rPr>
              <a:t>into </a:t>
            </a:r>
            <a:r>
              <a:rPr sz="2200" spc="-15" dirty="0">
                <a:latin typeface="Arial"/>
                <a:cs typeface="Arial"/>
              </a:rPr>
              <a:t>a</a:t>
            </a:r>
            <a:r>
              <a:rPr sz="2200" spc="10" dirty="0">
                <a:latin typeface="Arial"/>
                <a:cs typeface="Arial"/>
              </a:rPr>
              <a:t> </a:t>
            </a:r>
            <a:r>
              <a:rPr sz="2200" spc="-10" dirty="0">
                <a:latin typeface="Arial"/>
                <a:cs typeface="Arial"/>
              </a:rPr>
              <a:t>tight</a:t>
            </a:r>
            <a:r>
              <a:rPr sz="2200" dirty="0">
                <a:latin typeface="Arial"/>
                <a:cs typeface="Arial"/>
              </a:rPr>
              <a:t> </a:t>
            </a:r>
            <a:r>
              <a:rPr sz="2200" spc="-10" dirty="0">
                <a:latin typeface="Arial"/>
                <a:cs typeface="Arial"/>
              </a:rPr>
              <a:t>c</a:t>
            </a:r>
            <a:r>
              <a:rPr sz="2200" spc="-15" dirty="0">
                <a:latin typeface="Arial"/>
                <a:cs typeface="Arial"/>
              </a:rPr>
              <a:t>rea</a:t>
            </a:r>
            <a:r>
              <a:rPr sz="2200" spc="-10" dirty="0">
                <a:latin typeface="Arial"/>
                <a:cs typeface="Arial"/>
              </a:rPr>
              <a:t>s</a:t>
            </a:r>
            <a:r>
              <a:rPr sz="2200" spc="-15" dirty="0">
                <a:latin typeface="Arial"/>
                <a:cs typeface="Arial"/>
              </a:rPr>
              <a:t>e</a:t>
            </a:r>
            <a:r>
              <a:rPr sz="2200" dirty="0">
                <a:latin typeface="Arial"/>
                <a:cs typeface="Arial"/>
              </a:rPr>
              <a:t> </a:t>
            </a:r>
            <a:r>
              <a:rPr sz="2200" spc="-10" dirty="0">
                <a:latin typeface="Arial"/>
                <a:cs typeface="Arial"/>
              </a:rPr>
              <a:t>free</a:t>
            </a:r>
            <a:r>
              <a:rPr sz="2200" dirty="0">
                <a:latin typeface="Arial"/>
                <a:cs typeface="Arial"/>
              </a:rPr>
              <a:t> </a:t>
            </a:r>
            <a:r>
              <a:rPr sz="2200" spc="-10" dirty="0">
                <a:latin typeface="Arial"/>
                <a:cs typeface="Arial"/>
              </a:rPr>
              <a:t>c</a:t>
            </a:r>
            <a:r>
              <a:rPr sz="2200" spc="-25" dirty="0">
                <a:latin typeface="Arial"/>
                <a:cs typeface="Arial"/>
              </a:rPr>
              <a:t>y</a:t>
            </a:r>
            <a:r>
              <a:rPr sz="2200" spc="-10" dirty="0">
                <a:latin typeface="Arial"/>
                <a:cs typeface="Arial"/>
              </a:rPr>
              <a:t>linder</a:t>
            </a:r>
            <a:endParaRPr sz="2200">
              <a:latin typeface="Arial"/>
              <a:cs typeface="Arial"/>
            </a:endParaRPr>
          </a:p>
          <a:p>
            <a:pPr marL="355600" indent="-342900">
              <a:lnSpc>
                <a:spcPct val="100000"/>
              </a:lnSpc>
              <a:buClr>
                <a:srgbClr val="0070C0"/>
              </a:buClr>
              <a:buFont typeface="Wingdings"/>
              <a:buChar char=""/>
              <a:tabLst>
                <a:tab pos="356235" algn="l"/>
              </a:tabLst>
            </a:pPr>
            <a:r>
              <a:rPr sz="2200" spc="-20" dirty="0">
                <a:latin typeface="Arial"/>
                <a:cs typeface="Arial"/>
              </a:rPr>
              <a:t>P</a:t>
            </a:r>
            <a:r>
              <a:rPr sz="2200" spc="-10" dirty="0">
                <a:latin typeface="Arial"/>
                <a:cs typeface="Arial"/>
              </a:rPr>
              <a:t>ull </a:t>
            </a:r>
            <a:r>
              <a:rPr sz="2200" spc="-15" dirty="0">
                <a:latin typeface="Arial"/>
                <a:cs typeface="Arial"/>
              </a:rPr>
              <a:t>up</a:t>
            </a:r>
            <a:r>
              <a:rPr sz="2200" dirty="0">
                <a:latin typeface="Arial"/>
                <a:cs typeface="Arial"/>
              </a:rPr>
              <a:t> </a:t>
            </a:r>
            <a:r>
              <a:rPr sz="2200" spc="-15" dirty="0">
                <a:latin typeface="Arial"/>
                <a:cs typeface="Arial"/>
              </a:rPr>
              <a:t>on</a:t>
            </a:r>
            <a:r>
              <a:rPr sz="2200" spc="10" dirty="0">
                <a:latin typeface="Arial"/>
                <a:cs typeface="Arial"/>
              </a:rPr>
              <a:t> </a:t>
            </a:r>
            <a:r>
              <a:rPr sz="2200" spc="-15" dirty="0">
                <a:latin typeface="Arial"/>
                <a:cs typeface="Arial"/>
              </a:rPr>
              <a:t>ear</a:t>
            </a:r>
            <a:r>
              <a:rPr sz="2200" dirty="0">
                <a:latin typeface="Arial"/>
                <a:cs typeface="Arial"/>
              </a:rPr>
              <a:t> </a:t>
            </a:r>
            <a:r>
              <a:rPr sz="2200" spc="-25" dirty="0">
                <a:latin typeface="Arial"/>
                <a:cs typeface="Arial"/>
              </a:rPr>
              <a:t>w</a:t>
            </a:r>
            <a:r>
              <a:rPr sz="2200" spc="-10" dirty="0">
                <a:latin typeface="Arial"/>
                <a:cs typeface="Arial"/>
              </a:rPr>
              <a:t>ith</a:t>
            </a:r>
            <a:r>
              <a:rPr sz="2200" dirty="0">
                <a:latin typeface="Arial"/>
                <a:cs typeface="Arial"/>
              </a:rPr>
              <a:t> </a:t>
            </a:r>
            <a:r>
              <a:rPr sz="2200" spc="-15" dirty="0">
                <a:latin typeface="Arial"/>
                <a:cs typeface="Arial"/>
              </a:rPr>
              <a:t>oppo</a:t>
            </a:r>
            <a:r>
              <a:rPr sz="2200" spc="-10" dirty="0">
                <a:latin typeface="Arial"/>
                <a:cs typeface="Arial"/>
              </a:rPr>
              <a:t>site</a:t>
            </a:r>
            <a:r>
              <a:rPr sz="2200" dirty="0">
                <a:latin typeface="Arial"/>
                <a:cs typeface="Arial"/>
              </a:rPr>
              <a:t> </a:t>
            </a:r>
            <a:r>
              <a:rPr sz="2200" spc="-15" dirty="0">
                <a:latin typeface="Arial"/>
                <a:cs typeface="Arial"/>
              </a:rPr>
              <a:t>arm</a:t>
            </a:r>
            <a:r>
              <a:rPr sz="2200" spc="15" dirty="0">
                <a:latin typeface="Arial"/>
                <a:cs typeface="Arial"/>
              </a:rPr>
              <a:t> </a:t>
            </a:r>
            <a:r>
              <a:rPr sz="2200" spc="-15" dirty="0">
                <a:latin typeface="Arial"/>
                <a:cs typeface="Arial"/>
              </a:rPr>
              <a:t>o</a:t>
            </a:r>
            <a:r>
              <a:rPr sz="2200" spc="-25" dirty="0">
                <a:latin typeface="Arial"/>
                <a:cs typeface="Arial"/>
              </a:rPr>
              <a:t>v</a:t>
            </a:r>
            <a:r>
              <a:rPr sz="2200" spc="-10" dirty="0">
                <a:latin typeface="Arial"/>
                <a:cs typeface="Arial"/>
              </a:rPr>
              <a:t>er</a:t>
            </a:r>
            <a:r>
              <a:rPr sz="2200" spc="10" dirty="0">
                <a:latin typeface="Arial"/>
                <a:cs typeface="Arial"/>
              </a:rPr>
              <a:t> </a:t>
            </a:r>
            <a:r>
              <a:rPr sz="2200" spc="-25" dirty="0">
                <a:latin typeface="Arial"/>
                <a:cs typeface="Arial"/>
              </a:rPr>
              <a:t>y</a:t>
            </a:r>
            <a:r>
              <a:rPr sz="2200" spc="-15" dirty="0">
                <a:latin typeface="Arial"/>
                <a:cs typeface="Arial"/>
              </a:rPr>
              <a:t>our</a:t>
            </a:r>
            <a:r>
              <a:rPr sz="2200" spc="25" dirty="0">
                <a:latin typeface="Arial"/>
                <a:cs typeface="Arial"/>
              </a:rPr>
              <a:t> </a:t>
            </a:r>
            <a:r>
              <a:rPr sz="2200" spc="-15" dirty="0">
                <a:latin typeface="Arial"/>
                <a:cs typeface="Arial"/>
              </a:rPr>
              <a:t>head</a:t>
            </a:r>
            <a:endParaRPr sz="2200">
              <a:latin typeface="Arial"/>
              <a:cs typeface="Arial"/>
            </a:endParaRPr>
          </a:p>
          <a:p>
            <a:pPr marL="355600" indent="-342900">
              <a:lnSpc>
                <a:spcPct val="100000"/>
              </a:lnSpc>
              <a:buClr>
                <a:srgbClr val="0070C0"/>
              </a:buClr>
              <a:buFont typeface="Wingdings"/>
              <a:buChar char=""/>
              <a:tabLst>
                <a:tab pos="356235" algn="l"/>
              </a:tabLst>
            </a:pPr>
            <a:r>
              <a:rPr sz="2200" spc="-10" dirty="0">
                <a:latin typeface="Arial"/>
                <a:cs typeface="Arial"/>
              </a:rPr>
              <a:t>Insert</a:t>
            </a:r>
            <a:r>
              <a:rPr sz="2200" dirty="0">
                <a:latin typeface="Arial"/>
                <a:cs typeface="Arial"/>
              </a:rPr>
              <a:t> </a:t>
            </a:r>
            <a:r>
              <a:rPr sz="2200" spc="-10" dirty="0">
                <a:latin typeface="Arial"/>
                <a:cs typeface="Arial"/>
              </a:rPr>
              <a:t>into</a:t>
            </a:r>
            <a:r>
              <a:rPr sz="2200" dirty="0">
                <a:latin typeface="Arial"/>
                <a:cs typeface="Arial"/>
              </a:rPr>
              <a:t> </a:t>
            </a:r>
            <a:r>
              <a:rPr sz="2200" spc="-15" dirty="0">
                <a:latin typeface="Arial"/>
                <a:cs typeface="Arial"/>
              </a:rPr>
              <a:t>ear</a:t>
            </a:r>
            <a:r>
              <a:rPr sz="2200" spc="10" dirty="0">
                <a:latin typeface="Arial"/>
                <a:cs typeface="Arial"/>
              </a:rPr>
              <a:t> </a:t>
            </a:r>
            <a:r>
              <a:rPr sz="2200" spc="-10" dirty="0">
                <a:latin typeface="Arial"/>
                <a:cs typeface="Arial"/>
              </a:rPr>
              <a:t>c</a:t>
            </a:r>
            <a:r>
              <a:rPr sz="2200" spc="-15" dirty="0">
                <a:latin typeface="Arial"/>
                <a:cs typeface="Arial"/>
              </a:rPr>
              <a:t>anal</a:t>
            </a:r>
            <a:endParaRPr sz="2200">
              <a:latin typeface="Arial"/>
              <a:cs typeface="Arial"/>
            </a:endParaRPr>
          </a:p>
          <a:p>
            <a:pPr marL="355600" indent="-342900">
              <a:lnSpc>
                <a:spcPct val="100000"/>
              </a:lnSpc>
              <a:buClr>
                <a:srgbClr val="0070C0"/>
              </a:buClr>
              <a:buFont typeface="Wingdings"/>
              <a:buChar char=""/>
              <a:tabLst>
                <a:tab pos="356235" algn="l"/>
              </a:tabLst>
            </a:pPr>
            <a:r>
              <a:rPr sz="2200" spc="-20" dirty="0">
                <a:latin typeface="Arial"/>
                <a:cs typeface="Arial"/>
              </a:rPr>
              <a:t>P</a:t>
            </a:r>
            <a:r>
              <a:rPr sz="2200" spc="-10" dirty="0">
                <a:latin typeface="Arial"/>
                <a:cs typeface="Arial"/>
              </a:rPr>
              <a:t>roperly</a:t>
            </a:r>
            <a:r>
              <a:rPr sz="2200" spc="5" dirty="0">
                <a:latin typeface="Arial"/>
                <a:cs typeface="Arial"/>
              </a:rPr>
              <a:t> </a:t>
            </a:r>
            <a:r>
              <a:rPr sz="2200" spc="-10" dirty="0">
                <a:latin typeface="Arial"/>
                <a:cs typeface="Arial"/>
              </a:rPr>
              <a:t>fit</a:t>
            </a:r>
            <a:r>
              <a:rPr sz="2200" dirty="0">
                <a:latin typeface="Arial"/>
                <a:cs typeface="Arial"/>
              </a:rPr>
              <a:t> </a:t>
            </a:r>
            <a:r>
              <a:rPr sz="2200" spc="-10" dirty="0">
                <a:latin typeface="Arial"/>
                <a:cs typeface="Arial"/>
              </a:rPr>
              <a:t>s</a:t>
            </a:r>
            <a:r>
              <a:rPr sz="2200" spc="-15" dirty="0">
                <a:latin typeface="Arial"/>
                <a:cs typeface="Arial"/>
              </a:rPr>
              <a:t>o</a:t>
            </a:r>
            <a:r>
              <a:rPr sz="2200" dirty="0">
                <a:latin typeface="Arial"/>
                <a:cs typeface="Arial"/>
              </a:rPr>
              <a:t> </a:t>
            </a:r>
            <a:r>
              <a:rPr sz="2200" spc="-10" dirty="0">
                <a:latin typeface="Arial"/>
                <a:cs typeface="Arial"/>
              </a:rPr>
              <a:t>it</a:t>
            </a:r>
            <a:r>
              <a:rPr sz="2200" dirty="0">
                <a:latin typeface="Arial"/>
                <a:cs typeface="Arial"/>
              </a:rPr>
              <a:t> </a:t>
            </a:r>
            <a:r>
              <a:rPr sz="2200" spc="-10" dirty="0">
                <a:latin typeface="Arial"/>
                <a:cs typeface="Arial"/>
              </a:rPr>
              <a:t>is </a:t>
            </a:r>
            <a:r>
              <a:rPr sz="2200" spc="-15" dirty="0">
                <a:latin typeface="Arial"/>
                <a:cs typeface="Arial"/>
              </a:rPr>
              <a:t>not</a:t>
            </a:r>
            <a:r>
              <a:rPr sz="2200" dirty="0">
                <a:latin typeface="Arial"/>
                <a:cs typeface="Arial"/>
              </a:rPr>
              <a:t> </a:t>
            </a:r>
            <a:r>
              <a:rPr sz="2200" spc="-25" dirty="0">
                <a:latin typeface="Arial"/>
                <a:cs typeface="Arial"/>
              </a:rPr>
              <a:t>v</a:t>
            </a:r>
            <a:r>
              <a:rPr sz="2200" spc="-5" dirty="0">
                <a:latin typeface="Arial"/>
                <a:cs typeface="Arial"/>
              </a:rPr>
              <a:t>i</a:t>
            </a:r>
            <a:r>
              <a:rPr sz="2200" spc="-10" dirty="0">
                <a:latin typeface="Arial"/>
                <a:cs typeface="Arial"/>
              </a:rPr>
              <a:t>sible</a:t>
            </a:r>
            <a:r>
              <a:rPr sz="2200" dirty="0">
                <a:latin typeface="Arial"/>
                <a:cs typeface="Arial"/>
              </a:rPr>
              <a:t> </a:t>
            </a:r>
            <a:r>
              <a:rPr sz="2200" spc="-15" dirty="0">
                <a:latin typeface="Arial"/>
                <a:cs typeface="Arial"/>
              </a:rPr>
              <a:t>from</a:t>
            </a:r>
            <a:r>
              <a:rPr sz="2200" spc="5" dirty="0">
                <a:latin typeface="Arial"/>
                <a:cs typeface="Arial"/>
              </a:rPr>
              <a:t> </a:t>
            </a:r>
            <a:r>
              <a:rPr sz="2200" spc="-15" dirty="0">
                <a:latin typeface="Arial"/>
                <a:cs typeface="Arial"/>
              </a:rPr>
              <a:t>the</a:t>
            </a:r>
            <a:r>
              <a:rPr sz="2200" spc="10" dirty="0">
                <a:latin typeface="Arial"/>
                <a:cs typeface="Arial"/>
              </a:rPr>
              <a:t> </a:t>
            </a:r>
            <a:r>
              <a:rPr sz="2200" spc="-10" dirty="0">
                <a:latin typeface="Arial"/>
                <a:cs typeface="Arial"/>
              </a:rPr>
              <a:t>front</a:t>
            </a:r>
            <a:endParaRPr sz="2200">
              <a:latin typeface="Arial"/>
              <a:cs typeface="Arial"/>
            </a:endParaRPr>
          </a:p>
        </p:txBody>
      </p:sp>
      <p:sp>
        <p:nvSpPr>
          <p:cNvPr id="5" name="object 5"/>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4</a:t>
            </a:r>
            <a:r>
              <a:rPr sz="1400" dirty="0">
                <a:latin typeface="Arial"/>
                <a:cs typeface="Arial"/>
              </a:rPr>
              <a:t>7</a:t>
            </a:r>
            <a:endParaRPr sz="1400">
              <a:latin typeface="Arial"/>
              <a:cs typeface="Arial"/>
            </a:endParaRPr>
          </a:p>
        </p:txBody>
      </p:sp>
      <p:sp>
        <p:nvSpPr>
          <p:cNvPr id="6" name="object 6"/>
          <p:cNvSpPr/>
          <p:nvPr/>
        </p:nvSpPr>
        <p:spPr>
          <a:xfrm>
            <a:off x="1783397" y="3577234"/>
            <a:ext cx="3208337" cy="273636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918085" y="3839527"/>
            <a:ext cx="1942955" cy="1719199"/>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2592033" y="6417102"/>
            <a:ext cx="1578610"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Ea</a:t>
            </a:r>
            <a:r>
              <a:rPr sz="1400" dirty="0">
                <a:latin typeface="Arial"/>
                <a:cs typeface="Arial"/>
              </a:rPr>
              <a:t>r</a:t>
            </a:r>
            <a:r>
              <a:rPr sz="1400" spc="-5" dirty="0">
                <a:latin typeface="Arial"/>
                <a:cs typeface="Arial"/>
              </a:rPr>
              <a:t> p</a:t>
            </a:r>
            <a:r>
              <a:rPr sz="1400" dirty="0">
                <a:latin typeface="Arial"/>
                <a:cs typeface="Arial"/>
              </a:rPr>
              <a:t>l</a:t>
            </a:r>
            <a:r>
              <a:rPr sz="1400" spc="-5" dirty="0">
                <a:latin typeface="Arial"/>
                <a:cs typeface="Arial"/>
              </a:rPr>
              <a:t>u</a:t>
            </a:r>
            <a:r>
              <a:rPr sz="1400" dirty="0">
                <a:latin typeface="Arial"/>
                <a:cs typeface="Arial"/>
              </a:rPr>
              <a:t>g</a:t>
            </a:r>
            <a:r>
              <a:rPr sz="1400" spc="-20" dirty="0">
                <a:latin typeface="Arial"/>
                <a:cs typeface="Arial"/>
              </a:rPr>
              <a:t> </a:t>
            </a:r>
            <a:r>
              <a:rPr sz="1400" dirty="0">
                <a:latin typeface="Arial"/>
                <a:cs typeface="Arial"/>
              </a:rPr>
              <a:t>i</a:t>
            </a:r>
            <a:r>
              <a:rPr sz="1400" spc="-5" dirty="0">
                <a:latin typeface="Arial"/>
                <a:cs typeface="Arial"/>
              </a:rPr>
              <a:t>n</a:t>
            </a:r>
            <a:r>
              <a:rPr sz="1400" spc="5" dirty="0">
                <a:latin typeface="Arial"/>
                <a:cs typeface="Arial"/>
              </a:rPr>
              <a:t>st</a:t>
            </a:r>
            <a:r>
              <a:rPr sz="1400" spc="-5" dirty="0">
                <a:latin typeface="Arial"/>
                <a:cs typeface="Arial"/>
              </a:rPr>
              <a:t>a</a:t>
            </a:r>
            <a:r>
              <a:rPr sz="1400" dirty="0">
                <a:latin typeface="Arial"/>
                <a:cs typeface="Arial"/>
              </a:rPr>
              <a:t>ll</a:t>
            </a:r>
            <a:r>
              <a:rPr sz="1400" spc="-5" dirty="0">
                <a:latin typeface="Arial"/>
                <a:cs typeface="Arial"/>
              </a:rPr>
              <a:t>a</a:t>
            </a:r>
            <a:r>
              <a:rPr sz="1400" spc="-10" dirty="0">
                <a:latin typeface="Arial"/>
                <a:cs typeface="Arial"/>
              </a:rPr>
              <a:t>t</a:t>
            </a:r>
            <a:r>
              <a:rPr sz="1400" dirty="0">
                <a:latin typeface="Arial"/>
                <a:cs typeface="Arial"/>
              </a:rPr>
              <a:t>i</a:t>
            </a:r>
            <a:r>
              <a:rPr sz="1400" spc="-5" dirty="0">
                <a:latin typeface="Arial"/>
                <a:cs typeface="Arial"/>
              </a:rPr>
              <a:t>o</a:t>
            </a:r>
            <a:r>
              <a:rPr sz="1400" dirty="0">
                <a:latin typeface="Arial"/>
                <a:cs typeface="Arial"/>
              </a:rPr>
              <a:t>n</a:t>
            </a:r>
            <a:endParaRPr sz="1400">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20"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a:t>7</a:t>
            </a:r>
            <a:endParaRPr sz="2400"/>
          </a:p>
        </p:txBody>
      </p:sp>
      <p:sp>
        <p:nvSpPr>
          <p:cNvPr id="4" name="object 4"/>
          <p:cNvSpPr txBox="1"/>
          <p:nvPr/>
        </p:nvSpPr>
        <p:spPr>
          <a:xfrm>
            <a:off x="576440" y="1668403"/>
            <a:ext cx="3100070" cy="1423467"/>
          </a:xfrm>
          <a:prstGeom prst="rect">
            <a:avLst/>
          </a:prstGeom>
        </p:spPr>
        <p:txBody>
          <a:bodyPr vert="horz" wrap="square" lIns="0" tIns="0" rIns="0" bIns="0" rtlCol="0">
            <a:spAutoFit/>
          </a:bodyPr>
          <a:lstStyle/>
          <a:p>
            <a:pPr marL="12700">
              <a:lnSpc>
                <a:spcPct val="100000"/>
              </a:lnSpc>
            </a:pPr>
            <a:r>
              <a:rPr sz="2400" b="1" spc="-5" dirty="0">
                <a:solidFill>
                  <a:srgbClr val="3333CC"/>
                </a:solidFill>
                <a:latin typeface="Arial"/>
                <a:cs typeface="Arial"/>
              </a:rPr>
              <a:t>Lea</a:t>
            </a:r>
            <a:r>
              <a:rPr sz="2400" b="1" dirty="0">
                <a:solidFill>
                  <a:srgbClr val="3333CC"/>
                </a:solidFill>
                <a:latin typeface="Arial"/>
                <a:cs typeface="Arial"/>
              </a:rPr>
              <a:t>r</a:t>
            </a:r>
            <a:r>
              <a:rPr sz="2400" b="1" spc="-5" dirty="0">
                <a:solidFill>
                  <a:srgbClr val="3333CC"/>
                </a:solidFill>
                <a:latin typeface="Arial"/>
                <a:cs typeface="Arial"/>
              </a:rPr>
              <a:t>n</a:t>
            </a:r>
            <a:r>
              <a:rPr sz="2400" b="1" dirty="0">
                <a:solidFill>
                  <a:srgbClr val="3333CC"/>
                </a:solidFill>
                <a:latin typeface="Arial"/>
                <a:cs typeface="Arial"/>
              </a:rPr>
              <a:t>i</a:t>
            </a:r>
            <a:r>
              <a:rPr sz="2400" b="1" spc="-5" dirty="0">
                <a:solidFill>
                  <a:srgbClr val="3333CC"/>
                </a:solidFill>
                <a:latin typeface="Arial"/>
                <a:cs typeface="Arial"/>
              </a:rPr>
              <a:t>n</a:t>
            </a:r>
            <a:r>
              <a:rPr sz="2400" b="1" dirty="0">
                <a:solidFill>
                  <a:srgbClr val="3333CC"/>
                </a:solidFill>
                <a:latin typeface="Arial"/>
                <a:cs typeface="Arial"/>
              </a:rPr>
              <a:t>g</a:t>
            </a:r>
            <a:r>
              <a:rPr sz="2400" b="1" spc="-10" dirty="0">
                <a:solidFill>
                  <a:srgbClr val="3333CC"/>
                </a:solidFill>
                <a:latin typeface="Arial"/>
                <a:cs typeface="Arial"/>
              </a:rPr>
              <a:t> </a:t>
            </a:r>
            <a:r>
              <a:rPr sz="2400" b="1" spc="-5" dirty="0">
                <a:solidFill>
                  <a:srgbClr val="3333CC"/>
                </a:solidFill>
                <a:latin typeface="Arial"/>
                <a:cs typeface="Arial"/>
              </a:rPr>
              <a:t>Ac</a:t>
            </a:r>
            <a:r>
              <a:rPr sz="2400" b="1" dirty="0">
                <a:solidFill>
                  <a:srgbClr val="3333CC"/>
                </a:solidFill>
                <a:latin typeface="Arial"/>
                <a:cs typeface="Arial"/>
              </a:rPr>
              <a:t>ti</a:t>
            </a:r>
            <a:r>
              <a:rPr sz="2400" b="1" spc="-5" dirty="0">
                <a:solidFill>
                  <a:srgbClr val="3333CC"/>
                </a:solidFill>
                <a:latin typeface="Arial"/>
                <a:cs typeface="Arial"/>
              </a:rPr>
              <a:t>v</a:t>
            </a:r>
            <a:r>
              <a:rPr sz="2400" b="1" dirty="0">
                <a:solidFill>
                  <a:srgbClr val="3333CC"/>
                </a:solidFill>
                <a:latin typeface="Arial"/>
                <a:cs typeface="Arial"/>
              </a:rPr>
              <a:t>ity</a:t>
            </a:r>
            <a:endParaRPr sz="2400" dirty="0">
              <a:latin typeface="Arial"/>
              <a:cs typeface="Arial"/>
            </a:endParaRPr>
          </a:p>
          <a:p>
            <a:pPr>
              <a:lnSpc>
                <a:spcPct val="100000"/>
              </a:lnSpc>
              <a:spcBef>
                <a:spcPts val="6"/>
              </a:spcBef>
            </a:pPr>
            <a:endParaRPr sz="2450" dirty="0">
              <a:latin typeface="Times New Roman"/>
              <a:cs typeface="Times New Roman"/>
            </a:endParaRPr>
          </a:p>
          <a:p>
            <a:pPr marL="12700">
              <a:lnSpc>
                <a:spcPct val="100000"/>
              </a:lnSpc>
            </a:pPr>
            <a:r>
              <a:rPr sz="4400" b="1" i="1" spc="-10" dirty="0">
                <a:solidFill>
                  <a:srgbClr val="0070C0"/>
                </a:solidFill>
                <a:latin typeface="Arial"/>
                <a:cs typeface="Arial"/>
              </a:rPr>
              <a:t>Q</a:t>
            </a:r>
            <a:r>
              <a:rPr sz="4400" b="1" i="1" spc="-5" dirty="0">
                <a:solidFill>
                  <a:srgbClr val="0070C0"/>
                </a:solidFill>
                <a:latin typeface="Arial"/>
                <a:cs typeface="Arial"/>
              </a:rPr>
              <a:t>u</a:t>
            </a:r>
            <a:r>
              <a:rPr sz="4400" b="1" i="1" dirty="0">
                <a:solidFill>
                  <a:srgbClr val="0070C0"/>
                </a:solidFill>
                <a:latin typeface="Arial"/>
                <a:cs typeface="Arial"/>
              </a:rPr>
              <a:t>es</a:t>
            </a:r>
            <a:r>
              <a:rPr sz="4400" b="1" i="1" spc="-5" dirty="0">
                <a:solidFill>
                  <a:srgbClr val="0070C0"/>
                </a:solidFill>
                <a:latin typeface="Arial"/>
                <a:cs typeface="Arial"/>
              </a:rPr>
              <a:t>t</a:t>
            </a:r>
            <a:r>
              <a:rPr sz="4400" b="1" i="1" dirty="0">
                <a:solidFill>
                  <a:srgbClr val="0070C0"/>
                </a:solidFill>
                <a:latin typeface="Arial"/>
                <a:cs typeface="Arial"/>
              </a:rPr>
              <a:t>i</a:t>
            </a:r>
            <a:r>
              <a:rPr sz="4400" b="1" i="1" spc="-5" dirty="0">
                <a:solidFill>
                  <a:srgbClr val="0070C0"/>
                </a:solidFill>
                <a:latin typeface="Arial"/>
                <a:cs typeface="Arial"/>
              </a:rPr>
              <a:t>on</a:t>
            </a:r>
            <a:r>
              <a:rPr sz="4400" b="1" i="1" dirty="0">
                <a:solidFill>
                  <a:srgbClr val="0070C0"/>
                </a:solidFill>
                <a:latin typeface="Arial"/>
                <a:cs typeface="Arial"/>
              </a:rPr>
              <a:t>s?</a:t>
            </a:r>
            <a:endParaRPr sz="4400" dirty="0">
              <a:solidFill>
                <a:srgbClr val="0070C0"/>
              </a:solidFill>
              <a:latin typeface="Arial"/>
              <a:cs typeface="Arial"/>
            </a:endParaRPr>
          </a:p>
        </p:txBody>
      </p:sp>
      <p:sp>
        <p:nvSpPr>
          <p:cNvPr id="5" name="object 5"/>
          <p:cNvSpPr txBox="1"/>
          <p:nvPr/>
        </p:nvSpPr>
        <p:spPr>
          <a:xfrm>
            <a:off x="8410447" y="6459638"/>
            <a:ext cx="196215" cy="177800"/>
          </a:xfrm>
          <a:prstGeom prst="rect">
            <a:avLst/>
          </a:prstGeom>
        </p:spPr>
        <p:txBody>
          <a:bodyPr vert="horz" wrap="square" lIns="0" tIns="0" rIns="0" bIns="0" rtlCol="0">
            <a:spAutoFit/>
          </a:bodyPr>
          <a:lstStyle/>
          <a:p>
            <a:pPr marL="12700">
              <a:lnSpc>
                <a:spcPct val="100000"/>
              </a:lnSpc>
            </a:pPr>
            <a:r>
              <a:rPr sz="1200" dirty="0">
                <a:solidFill>
                  <a:srgbClr val="8A8A8A"/>
                </a:solidFill>
                <a:latin typeface="Arial"/>
                <a:cs typeface="Arial"/>
              </a:rPr>
              <a:t>48</a:t>
            </a:r>
            <a:endParaRPr sz="1200">
              <a:latin typeface="Arial"/>
              <a:cs typeface="Arial"/>
            </a:endParaRPr>
          </a:p>
        </p:txBody>
      </p:sp>
      <p:sp>
        <p:nvSpPr>
          <p:cNvPr id="6" name="object 6"/>
          <p:cNvSpPr/>
          <p:nvPr/>
        </p:nvSpPr>
        <p:spPr>
          <a:xfrm>
            <a:off x="5363925" y="1728489"/>
            <a:ext cx="3334025" cy="322547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699393" y="4818636"/>
            <a:ext cx="2438398" cy="68262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20" dirty="0"/>
              <a:t> </a:t>
            </a:r>
            <a:r>
              <a:rPr dirty="0"/>
              <a:t>Safety</a:t>
            </a:r>
            <a:r>
              <a:rPr spc="-15" dirty="0"/>
              <a:t> </a:t>
            </a:r>
            <a:r>
              <a:rPr dirty="0"/>
              <a:t>a</a:t>
            </a:r>
            <a:r>
              <a:rPr spc="-5" dirty="0"/>
              <a:t>n</a:t>
            </a:r>
            <a:r>
              <a:rPr dirty="0"/>
              <a:t>d </a:t>
            </a:r>
            <a:r>
              <a:rPr spc="-5" dirty="0"/>
              <a:t>PP</a:t>
            </a:r>
            <a:r>
              <a:rPr dirty="0"/>
              <a:t>E</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4460">
              <a:lnSpc>
                <a:spcPct val="100000"/>
              </a:lnSpc>
            </a:pPr>
            <a:fld id="{81D60167-4931-47E6-BA6A-407CBD079E47}" type="slidenum">
              <a:rPr dirty="0"/>
              <a:t>5</a:t>
            </a:fld>
            <a:endParaRPr dirty="0"/>
          </a:p>
        </p:txBody>
      </p:sp>
      <p:sp>
        <p:nvSpPr>
          <p:cNvPr id="4" name="object 4"/>
          <p:cNvSpPr txBox="1"/>
          <p:nvPr/>
        </p:nvSpPr>
        <p:spPr>
          <a:xfrm>
            <a:off x="535924" y="1010848"/>
            <a:ext cx="7383780" cy="3952364"/>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41275">
              <a:lnSpc>
                <a:spcPct val="100000"/>
              </a:lnSpc>
              <a:spcBef>
                <a:spcPts val="1910"/>
              </a:spcBef>
            </a:pPr>
            <a:r>
              <a:rPr sz="2400" b="1" spc="-5" dirty="0">
                <a:solidFill>
                  <a:srgbClr val="627DD7"/>
                </a:solidFill>
                <a:latin typeface="Arial"/>
                <a:cs typeface="Arial"/>
              </a:rPr>
              <a:t>Backg</a:t>
            </a:r>
            <a:r>
              <a:rPr sz="2400" b="1" dirty="0">
                <a:solidFill>
                  <a:srgbClr val="627DD7"/>
                </a:solidFill>
                <a:latin typeface="Arial"/>
                <a:cs typeface="Arial"/>
              </a:rPr>
              <a:t>r</a:t>
            </a:r>
            <a:r>
              <a:rPr sz="2400" b="1" spc="-5" dirty="0">
                <a:solidFill>
                  <a:srgbClr val="627DD7"/>
                </a:solidFill>
                <a:latin typeface="Arial"/>
                <a:cs typeface="Arial"/>
              </a:rPr>
              <a:t>oun</a:t>
            </a:r>
            <a:r>
              <a:rPr sz="2400" b="1" dirty="0">
                <a:solidFill>
                  <a:srgbClr val="627DD7"/>
                </a:solidFill>
                <a:latin typeface="Arial"/>
                <a:cs typeface="Arial"/>
              </a:rPr>
              <a:t>d</a:t>
            </a:r>
            <a:r>
              <a:rPr sz="2400" b="1" spc="10" dirty="0">
                <a:solidFill>
                  <a:srgbClr val="627DD7"/>
                </a:solidFill>
                <a:latin typeface="Arial"/>
                <a:cs typeface="Arial"/>
              </a:rPr>
              <a:t> </a:t>
            </a:r>
            <a:r>
              <a:rPr sz="2400" b="1" spc="-5" dirty="0">
                <a:solidFill>
                  <a:srgbClr val="627DD7"/>
                </a:solidFill>
                <a:latin typeface="Arial"/>
                <a:cs typeface="Arial"/>
              </a:rPr>
              <a:t>o</a:t>
            </a:r>
            <a:r>
              <a:rPr sz="2400" b="1" dirty="0">
                <a:solidFill>
                  <a:srgbClr val="627DD7"/>
                </a:solidFill>
                <a:latin typeface="Arial"/>
                <a:cs typeface="Arial"/>
              </a:rPr>
              <a:t>n</a:t>
            </a:r>
            <a:r>
              <a:rPr sz="2400" b="1" spc="-10" dirty="0">
                <a:solidFill>
                  <a:srgbClr val="627DD7"/>
                </a:solidFill>
                <a:latin typeface="Arial"/>
                <a:cs typeface="Arial"/>
              </a:rPr>
              <a:t> </a:t>
            </a:r>
            <a:r>
              <a:rPr sz="2400" b="1" spc="-5" dirty="0">
                <a:solidFill>
                  <a:srgbClr val="627DD7"/>
                </a:solidFill>
                <a:latin typeface="Arial"/>
                <a:cs typeface="Arial"/>
              </a:rPr>
              <a:t>Sa</a:t>
            </a:r>
            <a:r>
              <a:rPr sz="2400" b="1" dirty="0">
                <a:solidFill>
                  <a:srgbClr val="627DD7"/>
                </a:solidFill>
                <a:latin typeface="Arial"/>
                <a:cs typeface="Arial"/>
              </a:rPr>
              <a:t>f</a:t>
            </a:r>
            <a:r>
              <a:rPr sz="2400" b="1" spc="-5" dirty="0">
                <a:solidFill>
                  <a:srgbClr val="627DD7"/>
                </a:solidFill>
                <a:latin typeface="Arial"/>
                <a:cs typeface="Arial"/>
              </a:rPr>
              <a:t>e</a:t>
            </a:r>
            <a:r>
              <a:rPr sz="2400" b="1" dirty="0">
                <a:solidFill>
                  <a:srgbClr val="627DD7"/>
                </a:solidFill>
                <a:latin typeface="Arial"/>
                <a:cs typeface="Arial"/>
              </a:rPr>
              <a:t>ty </a:t>
            </a:r>
            <a:r>
              <a:rPr sz="2400" b="1" spc="-5" dirty="0">
                <a:solidFill>
                  <a:srgbClr val="627DD7"/>
                </a:solidFill>
                <a:latin typeface="Arial"/>
                <a:cs typeface="Arial"/>
              </a:rPr>
              <a:t>an</a:t>
            </a:r>
            <a:r>
              <a:rPr sz="2400" b="1" dirty="0">
                <a:solidFill>
                  <a:srgbClr val="627DD7"/>
                </a:solidFill>
                <a:latin typeface="Arial"/>
                <a:cs typeface="Arial"/>
              </a:rPr>
              <a:t>d </a:t>
            </a:r>
            <a:r>
              <a:rPr sz="2400" b="1" spc="-5" dirty="0">
                <a:solidFill>
                  <a:srgbClr val="627DD7"/>
                </a:solidFill>
                <a:latin typeface="Arial"/>
                <a:cs typeface="Arial"/>
              </a:rPr>
              <a:t>Resp</a:t>
            </a:r>
            <a:r>
              <a:rPr sz="2400" b="1" dirty="0">
                <a:solidFill>
                  <a:srgbClr val="627DD7"/>
                </a:solidFill>
                <a:latin typeface="Arial"/>
                <a:cs typeface="Arial"/>
              </a:rPr>
              <a:t>ir</a:t>
            </a:r>
            <a:r>
              <a:rPr sz="2400" b="1" spc="-5" dirty="0">
                <a:solidFill>
                  <a:srgbClr val="627DD7"/>
                </a:solidFill>
                <a:latin typeface="Arial"/>
                <a:cs typeface="Arial"/>
              </a:rPr>
              <a:t>a</a:t>
            </a:r>
            <a:r>
              <a:rPr sz="2400" b="1" dirty="0">
                <a:solidFill>
                  <a:srgbClr val="627DD7"/>
                </a:solidFill>
                <a:latin typeface="Arial"/>
                <a:cs typeface="Arial"/>
              </a:rPr>
              <a:t>t</a:t>
            </a:r>
            <a:r>
              <a:rPr sz="2400" b="1" spc="-5" dirty="0">
                <a:solidFill>
                  <a:srgbClr val="627DD7"/>
                </a:solidFill>
                <a:latin typeface="Arial"/>
                <a:cs typeface="Arial"/>
              </a:rPr>
              <a:t>or</a:t>
            </a:r>
            <a:endParaRPr sz="2400" dirty="0">
              <a:latin typeface="Arial"/>
              <a:cs typeface="Arial"/>
            </a:endParaRPr>
          </a:p>
          <a:p>
            <a:pPr>
              <a:lnSpc>
                <a:spcPct val="100000"/>
              </a:lnSpc>
              <a:spcBef>
                <a:spcPts val="5"/>
              </a:spcBef>
            </a:pPr>
            <a:endParaRPr sz="2500" dirty="0">
              <a:latin typeface="Times New Roman"/>
              <a:cs typeface="Times New Roman"/>
            </a:endParaRPr>
          </a:p>
          <a:p>
            <a:pPr marL="384175" marR="5080" indent="-342900">
              <a:lnSpc>
                <a:spcPct val="100000"/>
              </a:lnSpc>
              <a:buClr>
                <a:srgbClr val="0070C0"/>
              </a:buClr>
              <a:buFont typeface="Wingdings"/>
              <a:buChar char=""/>
              <a:tabLst>
                <a:tab pos="384810" algn="l"/>
              </a:tabLst>
            </a:pPr>
            <a:r>
              <a:rPr sz="2400" spc="-5" dirty="0">
                <a:latin typeface="Arial"/>
                <a:cs typeface="Arial"/>
              </a:rPr>
              <a:t>Ce</a:t>
            </a:r>
            <a:r>
              <a:rPr sz="2400" dirty="0">
                <a:latin typeface="Arial"/>
                <a:cs typeface="Arial"/>
              </a:rPr>
              <a:t>rt</a:t>
            </a:r>
            <a:r>
              <a:rPr sz="2400" spc="-5" dirty="0">
                <a:latin typeface="Arial"/>
                <a:cs typeface="Arial"/>
              </a:rPr>
              <a:t>ai</a:t>
            </a:r>
            <a:r>
              <a:rPr sz="2400" dirty="0">
                <a:latin typeface="Arial"/>
                <a:cs typeface="Arial"/>
              </a:rPr>
              <a:t>n</a:t>
            </a:r>
            <a:r>
              <a:rPr sz="2400" spc="10" dirty="0">
                <a:latin typeface="Arial"/>
                <a:cs typeface="Arial"/>
              </a:rPr>
              <a:t> </a:t>
            </a:r>
            <a:r>
              <a:rPr sz="2400" spc="-5" dirty="0">
                <a:latin typeface="Arial"/>
                <a:cs typeface="Arial"/>
              </a:rPr>
              <a:t>ope</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ion</a:t>
            </a:r>
            <a:r>
              <a:rPr sz="2400" dirty="0">
                <a:latin typeface="Arial"/>
                <a:cs typeface="Arial"/>
              </a:rPr>
              <a:t>s</a:t>
            </a:r>
            <a:r>
              <a:rPr sz="2400" spc="25" dirty="0">
                <a:latin typeface="Arial"/>
                <a:cs typeface="Arial"/>
              </a:rPr>
              <a:t> </a:t>
            </a:r>
            <a:r>
              <a:rPr sz="2400" spc="-5" dirty="0">
                <a:latin typeface="Arial"/>
                <a:cs typeface="Arial"/>
              </a:rPr>
              <a:t>wi</a:t>
            </a:r>
            <a:r>
              <a:rPr sz="2400" dirty="0">
                <a:latin typeface="Arial"/>
                <a:cs typeface="Arial"/>
              </a:rPr>
              <a:t>t</a:t>
            </a:r>
            <a:r>
              <a:rPr sz="2400" spc="-5" dirty="0">
                <a:latin typeface="Arial"/>
                <a:cs typeface="Arial"/>
              </a:rPr>
              <a:t>hi</a:t>
            </a:r>
            <a:r>
              <a:rPr sz="2400" dirty="0">
                <a:latin typeface="Arial"/>
                <a:cs typeface="Arial"/>
              </a:rPr>
              <a:t>n</a:t>
            </a:r>
            <a:r>
              <a:rPr sz="2400" spc="10" dirty="0">
                <a:latin typeface="Arial"/>
                <a:cs typeface="Arial"/>
              </a:rPr>
              <a:t> </a:t>
            </a:r>
            <a:r>
              <a:rPr sz="2400" dirty="0">
                <a:latin typeface="Arial"/>
                <a:cs typeface="Arial"/>
              </a:rPr>
              <a:t>y</a:t>
            </a:r>
            <a:r>
              <a:rPr sz="2400" spc="-5" dirty="0">
                <a:latin typeface="Arial"/>
                <a:cs typeface="Arial"/>
              </a:rPr>
              <a:t>ou</a:t>
            </a:r>
            <a:r>
              <a:rPr sz="2400" dirty="0">
                <a:latin typeface="Arial"/>
                <a:cs typeface="Arial"/>
              </a:rPr>
              <a:t>r</a:t>
            </a:r>
            <a:r>
              <a:rPr sz="2400" spc="5" dirty="0">
                <a:latin typeface="Arial"/>
                <a:cs typeface="Arial"/>
              </a:rPr>
              <a:t> </a:t>
            </a:r>
            <a:r>
              <a:rPr sz="2400" dirty="0">
                <a:latin typeface="Arial"/>
                <a:cs typeface="Arial"/>
              </a:rPr>
              <a:t>s</a:t>
            </a:r>
            <a:r>
              <a:rPr sz="2400" spc="-5" dirty="0">
                <a:latin typeface="Arial"/>
                <a:cs typeface="Arial"/>
              </a:rPr>
              <a:t>ho</a:t>
            </a:r>
            <a:r>
              <a:rPr sz="2400" dirty="0">
                <a:latin typeface="Arial"/>
                <a:cs typeface="Arial"/>
              </a:rPr>
              <a:t>p</a:t>
            </a:r>
            <a:r>
              <a:rPr sz="2400" spc="10" dirty="0">
                <a:latin typeface="Arial"/>
                <a:cs typeface="Arial"/>
              </a:rPr>
              <a:t> </a:t>
            </a:r>
            <a:r>
              <a:rPr sz="2400" dirty="0">
                <a:latin typeface="Arial"/>
                <a:cs typeface="Arial"/>
              </a:rPr>
              <a:t>m</a:t>
            </a:r>
            <a:r>
              <a:rPr sz="2400" spc="-5" dirty="0">
                <a:latin typeface="Arial"/>
                <a:cs typeface="Arial"/>
              </a:rPr>
              <a:t>a</a:t>
            </a:r>
            <a:r>
              <a:rPr sz="2400" dirty="0">
                <a:latin typeface="Arial"/>
                <a:cs typeface="Arial"/>
              </a:rPr>
              <a:t>y</a:t>
            </a:r>
            <a:r>
              <a:rPr sz="2400" spc="-10" dirty="0">
                <a:latin typeface="Arial"/>
                <a:cs typeface="Arial"/>
              </a:rPr>
              <a:t> </a:t>
            </a:r>
            <a:r>
              <a:rPr sz="2400" dirty="0">
                <a:latin typeface="Arial"/>
                <a:cs typeface="Arial"/>
              </a:rPr>
              <a:t>r</a:t>
            </a:r>
            <a:r>
              <a:rPr sz="2400" spc="-5" dirty="0">
                <a:latin typeface="Arial"/>
                <a:cs typeface="Arial"/>
              </a:rPr>
              <a:t>equi</a:t>
            </a:r>
            <a:r>
              <a:rPr sz="2400" spc="5" dirty="0">
                <a:latin typeface="Arial"/>
                <a:cs typeface="Arial"/>
              </a:rPr>
              <a:t>r</a:t>
            </a:r>
            <a:r>
              <a:rPr sz="2400" dirty="0">
                <a:latin typeface="Arial"/>
                <a:cs typeface="Arial"/>
              </a:rPr>
              <a:t>e</a:t>
            </a:r>
            <a:r>
              <a:rPr sz="2400" spc="10" dirty="0">
                <a:latin typeface="Arial"/>
                <a:cs typeface="Arial"/>
              </a:rPr>
              <a:t> </a:t>
            </a:r>
            <a:r>
              <a:rPr sz="2400" dirty="0">
                <a:latin typeface="Arial"/>
                <a:cs typeface="Arial"/>
              </a:rPr>
              <a:t>t</a:t>
            </a:r>
            <a:r>
              <a:rPr sz="2400" spc="-5" dirty="0">
                <a:latin typeface="Arial"/>
                <a:cs typeface="Arial"/>
              </a:rPr>
              <a:t>he u</a:t>
            </a:r>
            <a:r>
              <a:rPr sz="2400" dirty="0">
                <a:latin typeface="Arial"/>
                <a:cs typeface="Arial"/>
              </a:rPr>
              <a:t>se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a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or</a:t>
            </a:r>
            <a:endParaRPr sz="2400" dirty="0">
              <a:latin typeface="Arial"/>
              <a:cs typeface="Arial"/>
            </a:endParaRPr>
          </a:p>
          <a:p>
            <a:pPr marL="384175" marR="263525" indent="-342900">
              <a:lnSpc>
                <a:spcPct val="100000"/>
              </a:lnSpc>
              <a:buClr>
                <a:srgbClr val="0070C0"/>
              </a:buClr>
              <a:buFont typeface="Wingdings"/>
              <a:buChar char=""/>
              <a:tabLst>
                <a:tab pos="384810" algn="l"/>
              </a:tabLst>
            </a:pPr>
            <a:r>
              <a:rPr sz="2400" dirty="0">
                <a:latin typeface="Arial"/>
                <a:cs typeface="Arial"/>
              </a:rPr>
              <a:t>O</a:t>
            </a:r>
            <a:r>
              <a:rPr sz="2400" spc="-5" dirty="0">
                <a:latin typeface="Arial"/>
                <a:cs typeface="Arial"/>
              </a:rPr>
              <a:t>SH</a:t>
            </a:r>
            <a:r>
              <a:rPr sz="2400" dirty="0">
                <a:latin typeface="Arial"/>
                <a:cs typeface="Arial"/>
              </a:rPr>
              <a:t>A </a:t>
            </a:r>
            <a:r>
              <a:rPr sz="2400" spc="-5" dirty="0">
                <a:latin typeface="Arial"/>
                <a:cs typeface="Arial"/>
              </a:rPr>
              <a:t>S</a:t>
            </a:r>
            <a:r>
              <a:rPr sz="2400" dirty="0">
                <a:latin typeface="Arial"/>
                <a:cs typeface="Arial"/>
              </a:rPr>
              <a:t>t</a:t>
            </a:r>
            <a:r>
              <a:rPr sz="2400" spc="-5" dirty="0">
                <a:latin typeface="Arial"/>
                <a:cs typeface="Arial"/>
              </a:rPr>
              <a:t>anda</a:t>
            </a:r>
            <a:r>
              <a:rPr sz="2400" dirty="0">
                <a:latin typeface="Arial"/>
                <a:cs typeface="Arial"/>
              </a:rPr>
              <a:t>rd</a:t>
            </a:r>
            <a:r>
              <a:rPr sz="2400" spc="10" dirty="0">
                <a:latin typeface="Arial"/>
                <a:cs typeface="Arial"/>
              </a:rPr>
              <a:t> </a:t>
            </a:r>
            <a:r>
              <a:rPr sz="2400" spc="-5" dirty="0">
                <a:latin typeface="Arial"/>
                <a:cs typeface="Arial"/>
              </a:rPr>
              <a:t>1910</a:t>
            </a:r>
            <a:r>
              <a:rPr sz="2400" dirty="0">
                <a:latin typeface="Arial"/>
                <a:cs typeface="Arial"/>
              </a:rPr>
              <a:t>.</a:t>
            </a:r>
            <a:r>
              <a:rPr sz="2400" spc="-5" dirty="0">
                <a:latin typeface="Arial"/>
                <a:cs typeface="Arial"/>
              </a:rPr>
              <a:t>13</a:t>
            </a:r>
            <a:r>
              <a:rPr sz="2400" dirty="0">
                <a:latin typeface="Arial"/>
                <a:cs typeface="Arial"/>
              </a:rPr>
              <a:t>4</a:t>
            </a:r>
            <a:r>
              <a:rPr sz="2400" spc="10" dirty="0">
                <a:latin typeface="Arial"/>
                <a:cs typeface="Arial"/>
              </a:rPr>
              <a:t> </a:t>
            </a:r>
            <a:r>
              <a:rPr sz="2400" spc="-5" dirty="0">
                <a:latin typeface="Arial"/>
                <a:cs typeface="Arial"/>
              </a:rPr>
              <a:t>Re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spc="5" dirty="0">
                <a:latin typeface="Arial"/>
                <a:cs typeface="Arial"/>
              </a:rPr>
              <a:t>r</a:t>
            </a:r>
            <a:r>
              <a:rPr sz="2400" dirty="0">
                <a:latin typeface="Arial"/>
                <a:cs typeface="Arial"/>
              </a:rPr>
              <a:t>y</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ion, e</a:t>
            </a:r>
            <a:r>
              <a:rPr sz="2400" dirty="0">
                <a:latin typeface="Arial"/>
                <a:cs typeface="Arial"/>
              </a:rPr>
              <a:t>st</a:t>
            </a:r>
            <a:r>
              <a:rPr sz="2400" spc="-5" dirty="0">
                <a:latin typeface="Arial"/>
                <a:cs typeface="Arial"/>
              </a:rPr>
              <a:t>abli</a:t>
            </a:r>
            <a:r>
              <a:rPr sz="2400" dirty="0">
                <a:latin typeface="Arial"/>
                <a:cs typeface="Arial"/>
              </a:rPr>
              <a:t>s</a:t>
            </a:r>
            <a:r>
              <a:rPr sz="2400" spc="-5" dirty="0">
                <a:latin typeface="Arial"/>
                <a:cs typeface="Arial"/>
              </a:rPr>
              <a:t>he</a:t>
            </a:r>
            <a:r>
              <a:rPr sz="2400" dirty="0">
                <a:latin typeface="Arial"/>
                <a:cs typeface="Arial"/>
              </a:rPr>
              <a:t>s</a:t>
            </a:r>
            <a:r>
              <a:rPr sz="2400" spc="25" dirty="0">
                <a:latin typeface="Arial"/>
                <a:cs typeface="Arial"/>
              </a:rPr>
              <a:t> </a:t>
            </a:r>
            <a:r>
              <a:rPr sz="2400" dirty="0">
                <a:latin typeface="Arial"/>
                <a:cs typeface="Arial"/>
              </a:rPr>
              <a:t>r</a:t>
            </a:r>
            <a:r>
              <a:rPr sz="2400" spc="-5" dirty="0">
                <a:latin typeface="Arial"/>
                <a:cs typeface="Arial"/>
              </a:rPr>
              <a:t>equi</a:t>
            </a:r>
            <a:r>
              <a:rPr sz="2400" dirty="0">
                <a:latin typeface="Arial"/>
                <a:cs typeface="Arial"/>
              </a:rPr>
              <a:t>r</a:t>
            </a:r>
            <a:r>
              <a:rPr sz="2400" spc="-5" dirty="0">
                <a:latin typeface="Arial"/>
                <a:cs typeface="Arial"/>
              </a:rPr>
              <a:t>e</a:t>
            </a:r>
            <a:r>
              <a:rPr sz="2400" dirty="0">
                <a:latin typeface="Arial"/>
                <a:cs typeface="Arial"/>
              </a:rPr>
              <a:t>m</a:t>
            </a:r>
            <a:r>
              <a:rPr sz="2400" spc="-5" dirty="0">
                <a:latin typeface="Arial"/>
                <a:cs typeface="Arial"/>
              </a:rPr>
              <a:t>en</a:t>
            </a:r>
            <a:r>
              <a:rPr sz="2400" dirty="0">
                <a:latin typeface="Arial"/>
                <a:cs typeface="Arial"/>
              </a:rPr>
              <a:t>ts</a:t>
            </a:r>
          </a:p>
          <a:p>
            <a:pPr marL="384175" marR="58419" indent="-342900">
              <a:lnSpc>
                <a:spcPct val="100000"/>
              </a:lnSpc>
              <a:buClr>
                <a:srgbClr val="0070C0"/>
              </a:buClr>
              <a:buFont typeface="Wingdings"/>
              <a:buChar char=""/>
              <a:tabLst>
                <a:tab pos="384810" algn="l"/>
              </a:tabLst>
            </a:pPr>
            <a:r>
              <a:rPr sz="2400" spc="-5" dirty="0">
                <a:latin typeface="Arial"/>
                <a:cs typeface="Arial"/>
              </a:rPr>
              <a:t>1910</a:t>
            </a:r>
            <a:r>
              <a:rPr sz="2400" dirty="0">
                <a:latin typeface="Arial"/>
                <a:cs typeface="Arial"/>
              </a:rPr>
              <a:t>.</a:t>
            </a:r>
            <a:r>
              <a:rPr sz="2400" spc="-5" dirty="0">
                <a:latin typeface="Arial"/>
                <a:cs typeface="Arial"/>
              </a:rPr>
              <a:t>13</a:t>
            </a:r>
            <a:r>
              <a:rPr sz="2400" dirty="0">
                <a:latin typeface="Arial"/>
                <a:cs typeface="Arial"/>
              </a:rPr>
              <a:t>4</a:t>
            </a:r>
            <a:r>
              <a:rPr sz="2400" spc="25" dirty="0">
                <a:latin typeface="Arial"/>
                <a:cs typeface="Arial"/>
              </a:rPr>
              <a:t> </a:t>
            </a:r>
            <a:r>
              <a:rPr sz="2400" dirty="0">
                <a:latin typeface="Arial"/>
                <a:cs typeface="Arial"/>
              </a:rPr>
              <a:t>r</a:t>
            </a:r>
            <a:r>
              <a:rPr sz="2400" spc="-5" dirty="0">
                <a:latin typeface="Arial"/>
                <a:cs typeface="Arial"/>
              </a:rPr>
              <a:t>equi</a:t>
            </a:r>
            <a:r>
              <a:rPr sz="2400" dirty="0">
                <a:latin typeface="Arial"/>
                <a:cs typeface="Arial"/>
              </a:rPr>
              <a:t>r</a:t>
            </a:r>
            <a:r>
              <a:rPr sz="2400" spc="-5" dirty="0">
                <a:latin typeface="Arial"/>
                <a:cs typeface="Arial"/>
              </a:rPr>
              <a:t>e</a:t>
            </a:r>
            <a:r>
              <a:rPr sz="2400" dirty="0">
                <a:latin typeface="Arial"/>
                <a:cs typeface="Arial"/>
              </a:rPr>
              <a:t>s</a:t>
            </a:r>
            <a:r>
              <a:rPr sz="2400" spc="15"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a:t>
            </a:r>
            <a:r>
              <a:rPr sz="2400" dirty="0">
                <a:latin typeface="Arial"/>
                <a:cs typeface="Arial"/>
              </a:rPr>
              <a:t>rs</a:t>
            </a:r>
            <a:r>
              <a:rPr sz="2400" spc="1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ha</a:t>
            </a:r>
            <a:r>
              <a:rPr sz="2400" dirty="0">
                <a:latin typeface="Arial"/>
                <a:cs typeface="Arial"/>
              </a:rPr>
              <a:t>ve a </a:t>
            </a:r>
            <a:r>
              <a:rPr sz="2400" spc="-5" dirty="0">
                <a:latin typeface="Arial"/>
                <a:cs typeface="Arial"/>
              </a:rPr>
              <a:t>Respi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a:t>
            </a:r>
            <a:r>
              <a:rPr sz="2400" dirty="0">
                <a:latin typeface="Arial"/>
                <a:cs typeface="Arial"/>
              </a:rPr>
              <a:t>n </a:t>
            </a:r>
            <a:r>
              <a:rPr sz="2400" spc="-5" dirty="0">
                <a:latin typeface="Arial"/>
                <a:cs typeface="Arial"/>
              </a:rPr>
              <a:t>P</a:t>
            </a:r>
            <a:r>
              <a:rPr sz="2400" dirty="0">
                <a:latin typeface="Arial"/>
                <a:cs typeface="Arial"/>
              </a:rPr>
              <a:t>r</a:t>
            </a:r>
            <a:r>
              <a:rPr sz="2400" spc="-5" dirty="0">
                <a:latin typeface="Arial"/>
                <a:cs typeface="Arial"/>
              </a:rPr>
              <a:t>og</a:t>
            </a:r>
            <a:r>
              <a:rPr sz="2400" dirty="0">
                <a:latin typeface="Arial"/>
                <a:cs typeface="Arial"/>
              </a:rPr>
              <a:t>r</a:t>
            </a:r>
            <a:r>
              <a:rPr sz="2400" spc="-5" dirty="0">
                <a:latin typeface="Arial"/>
                <a:cs typeface="Arial"/>
              </a:rPr>
              <a:t>a</a:t>
            </a:r>
            <a:r>
              <a:rPr sz="2400" dirty="0">
                <a:latin typeface="Arial"/>
                <a:cs typeface="Arial"/>
              </a:rPr>
              <a:t>m</a:t>
            </a:r>
            <a:r>
              <a:rPr sz="2400" spc="5" dirty="0">
                <a:latin typeface="Arial"/>
                <a:cs typeface="Arial"/>
              </a:rPr>
              <a:t> </a:t>
            </a:r>
            <a:r>
              <a:rPr sz="2400" dirty="0">
                <a:latin typeface="Arial"/>
                <a:cs typeface="Arial"/>
              </a:rPr>
              <a:t>t</a:t>
            </a:r>
            <a:r>
              <a:rPr sz="2400" spc="-5" dirty="0">
                <a:latin typeface="Arial"/>
                <a:cs typeface="Arial"/>
              </a:rPr>
              <a:t>ha</a:t>
            </a:r>
            <a:r>
              <a:rPr sz="2400" dirty="0">
                <a:latin typeface="Arial"/>
                <a:cs typeface="Arial"/>
              </a:rPr>
              <a:t>t</a:t>
            </a:r>
            <a:r>
              <a:rPr sz="2400" spc="-5" dirty="0">
                <a:latin typeface="Arial"/>
                <a:cs typeface="Arial"/>
              </a:rPr>
              <a:t> i</a:t>
            </a:r>
            <a:r>
              <a:rPr sz="2400" dirty="0">
                <a:latin typeface="Arial"/>
                <a:cs typeface="Arial"/>
              </a:rPr>
              <a:t>s </a:t>
            </a:r>
            <a:r>
              <a:rPr sz="2400" spc="-5" dirty="0">
                <a:latin typeface="Arial"/>
                <a:cs typeface="Arial"/>
              </a:rPr>
              <a:t>wo</a:t>
            </a:r>
            <a:r>
              <a:rPr sz="2400" dirty="0">
                <a:latin typeface="Arial"/>
                <a:cs typeface="Arial"/>
              </a:rPr>
              <a:t>rks</a:t>
            </a:r>
            <a:r>
              <a:rPr sz="2400" spc="-5" dirty="0">
                <a:latin typeface="Arial"/>
                <a:cs typeface="Arial"/>
              </a:rPr>
              <a:t>i</a:t>
            </a:r>
            <a:r>
              <a:rPr sz="2400" dirty="0">
                <a:latin typeface="Arial"/>
                <a:cs typeface="Arial"/>
              </a:rPr>
              <a:t>te s</a:t>
            </a:r>
            <a:r>
              <a:rPr sz="2400" spc="-5" dirty="0">
                <a:latin typeface="Arial"/>
                <a:cs typeface="Arial"/>
              </a:rPr>
              <a:t>pe</a:t>
            </a:r>
            <a:r>
              <a:rPr sz="2400" dirty="0">
                <a:latin typeface="Arial"/>
                <a:cs typeface="Arial"/>
              </a:rPr>
              <a:t>c</a:t>
            </a:r>
            <a:r>
              <a:rPr sz="2400" spc="-5" dirty="0">
                <a:latin typeface="Arial"/>
                <a:cs typeface="Arial"/>
              </a:rPr>
              <a:t>i</a:t>
            </a:r>
            <a:r>
              <a:rPr sz="2400" dirty="0">
                <a:latin typeface="Arial"/>
                <a:cs typeface="Arial"/>
              </a:rPr>
              <a:t>f</a:t>
            </a:r>
            <a:r>
              <a:rPr sz="2400" spc="-5" dirty="0">
                <a:latin typeface="Arial"/>
                <a:cs typeface="Arial"/>
              </a:rPr>
              <a:t>i</a:t>
            </a:r>
            <a:r>
              <a:rPr sz="2400" dirty="0">
                <a:latin typeface="Arial"/>
                <a:cs typeface="Arial"/>
              </a:rPr>
              <a:t>c</a:t>
            </a:r>
          </a:p>
          <a:p>
            <a:pPr marL="384175" indent="-342900">
              <a:lnSpc>
                <a:spcPct val="100000"/>
              </a:lnSpc>
              <a:buClr>
                <a:srgbClr val="0070C0"/>
              </a:buClr>
              <a:buFont typeface="Wingdings"/>
              <a:buChar char=""/>
              <a:tabLst>
                <a:tab pos="384810" algn="l"/>
              </a:tabLst>
            </a:pPr>
            <a:r>
              <a:rPr sz="2400" spc="-5" dirty="0">
                <a:latin typeface="Arial"/>
                <a:cs typeface="Arial"/>
              </a:rPr>
              <a:t>Alwa</a:t>
            </a:r>
            <a:r>
              <a:rPr sz="2400" dirty="0">
                <a:latin typeface="Arial"/>
                <a:cs typeface="Arial"/>
              </a:rPr>
              <a:t>ys</a:t>
            </a:r>
            <a:r>
              <a:rPr sz="2400" spc="25"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m</a:t>
            </a:r>
            <a:r>
              <a:rPr sz="2400" spc="-5" dirty="0">
                <a:latin typeface="Arial"/>
                <a:cs typeface="Arial"/>
              </a:rPr>
              <a:t>pl</a:t>
            </a:r>
            <a:r>
              <a:rPr sz="2400" dirty="0">
                <a:latin typeface="Arial"/>
                <a:cs typeface="Arial"/>
              </a:rPr>
              <a:t>y </a:t>
            </a:r>
            <a:r>
              <a:rPr sz="2400" spc="-5" dirty="0">
                <a:latin typeface="Arial"/>
                <a:cs typeface="Arial"/>
              </a:rPr>
              <a:t>wi</a:t>
            </a:r>
            <a:r>
              <a:rPr sz="2400" dirty="0">
                <a:latin typeface="Arial"/>
                <a:cs typeface="Arial"/>
              </a:rPr>
              <a:t>th</a:t>
            </a:r>
            <a:r>
              <a:rPr sz="2400" spc="10" dirty="0">
                <a:latin typeface="Arial"/>
                <a:cs typeface="Arial"/>
              </a:rPr>
              <a:t> </a:t>
            </a:r>
            <a:r>
              <a:rPr sz="2400" dirty="0">
                <a:latin typeface="Arial"/>
                <a:cs typeface="Arial"/>
              </a:rPr>
              <a:t>y</a:t>
            </a:r>
            <a:r>
              <a:rPr sz="2400" spc="-5" dirty="0">
                <a:latin typeface="Arial"/>
                <a:cs typeface="Arial"/>
              </a:rPr>
              <a:t>ou</a:t>
            </a:r>
            <a:r>
              <a:rPr sz="2400" dirty="0">
                <a:latin typeface="Arial"/>
                <a:cs typeface="Arial"/>
              </a:rPr>
              <a:t>r</a:t>
            </a:r>
            <a:r>
              <a:rPr sz="2400" spc="-5" dirty="0">
                <a:latin typeface="Arial"/>
                <a:cs typeface="Arial"/>
              </a:rPr>
              <a:t> 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a:t>
            </a:r>
            <a:r>
              <a:rPr sz="2400" dirty="0">
                <a:latin typeface="Arial"/>
                <a:cs typeface="Arial"/>
              </a:rPr>
              <a:t>r</a:t>
            </a:r>
            <a:r>
              <a:rPr sz="2400" spc="-5" dirty="0">
                <a:latin typeface="Arial"/>
                <a:cs typeface="Arial"/>
              </a:rPr>
              <a:t>’</a:t>
            </a:r>
            <a:r>
              <a:rPr sz="2400" dirty="0">
                <a:latin typeface="Arial"/>
                <a:cs typeface="Arial"/>
              </a:rPr>
              <a:t>s</a:t>
            </a:r>
            <a:r>
              <a:rPr sz="2400" spc="2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og</a:t>
            </a:r>
            <a:r>
              <a:rPr sz="2400" dirty="0">
                <a:latin typeface="Arial"/>
                <a:cs typeface="Arial"/>
              </a:rPr>
              <a:t>r</a:t>
            </a:r>
            <a:r>
              <a:rPr sz="2400" spc="-5" dirty="0">
                <a:latin typeface="Arial"/>
                <a:cs typeface="Arial"/>
              </a:rPr>
              <a:t>am</a:t>
            </a:r>
            <a:endParaRPr sz="2400" dirty="0">
              <a:latin typeface="Arial"/>
              <a:cs typeface="Arial"/>
            </a:endParaRP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200"/>
          </a:xfrm>
        </p:spPr>
        <p:txBody>
          <a:bodyPr/>
          <a:lstStyle/>
          <a:p>
            <a:r>
              <a:rPr lang="en-US" dirty="0" smtClean="0"/>
              <a:t>Respiratory </a:t>
            </a:r>
            <a:r>
              <a:rPr lang="en-US" dirty="0"/>
              <a:t>Safety </a:t>
            </a:r>
            <a:r>
              <a:rPr lang="en-US" dirty="0" smtClean="0"/>
              <a:t>and PPE</a:t>
            </a:r>
            <a:br>
              <a:rPr lang="en-US" dirty="0" smtClean="0"/>
            </a:br>
            <a:r>
              <a:rPr lang="en-US" sz="2400" dirty="0" smtClean="0"/>
              <a:t>Module 7</a:t>
            </a:r>
            <a:endParaRPr lang="en-US" sz="2400" dirty="0"/>
          </a:p>
        </p:txBody>
      </p:sp>
      <p:sp>
        <p:nvSpPr>
          <p:cNvPr id="3" name="Text Placeholder 2"/>
          <p:cNvSpPr>
            <a:spLocks noGrp="1"/>
          </p:cNvSpPr>
          <p:nvPr>
            <p:ph type="body" idx="1"/>
          </p:nvPr>
        </p:nvSpPr>
        <p:spPr>
          <a:xfrm>
            <a:off x="486146" y="1477702"/>
            <a:ext cx="4790943" cy="6463278"/>
          </a:xfrm>
        </p:spPr>
        <p:txBody>
          <a:bodyPr/>
          <a:lstStyle/>
          <a:p>
            <a:pPr>
              <a:buClr>
                <a:srgbClr val="0070C0"/>
              </a:buClr>
            </a:pPr>
            <a:r>
              <a:rPr lang="en-US" sz="2400" b="1" dirty="0" smtClean="0"/>
              <a:t>Respiratory Protection Plan</a:t>
            </a:r>
          </a:p>
          <a:p>
            <a:pPr marL="342900" indent="-342900">
              <a:buClr>
                <a:srgbClr val="0070C0"/>
              </a:buClr>
              <a:buFont typeface="Wingdings" panose="05000000000000000000" pitchFamily="2" charset="2"/>
              <a:buChar char="q"/>
            </a:pPr>
            <a:r>
              <a:rPr lang="en-US" sz="2400" dirty="0" smtClean="0">
                <a:solidFill>
                  <a:schemeClr val="tx1"/>
                </a:solidFill>
              </a:rPr>
              <a:t>The plan must be worksite specific and address:</a:t>
            </a:r>
          </a:p>
          <a:p>
            <a:pPr>
              <a:buClr>
                <a:srgbClr val="0070C0"/>
              </a:buClr>
            </a:pPr>
            <a:endParaRPr lang="en-US" sz="2400" dirty="0" smtClean="0">
              <a:solidFill>
                <a:schemeClr val="tx1"/>
              </a:solidFill>
            </a:endParaRPr>
          </a:p>
          <a:p>
            <a:pPr marL="342900" indent="395288">
              <a:buClr>
                <a:srgbClr val="0070C0"/>
              </a:buClr>
              <a:buFont typeface="Wingdings" panose="05000000000000000000" pitchFamily="2" charset="2"/>
              <a:buChar char="q"/>
            </a:pPr>
            <a:r>
              <a:rPr lang="en-US" b="0" dirty="0" smtClean="0">
                <a:solidFill>
                  <a:schemeClr val="tx1"/>
                </a:solidFill>
              </a:rPr>
              <a:t>Selecting respirators</a:t>
            </a:r>
          </a:p>
          <a:p>
            <a:pPr marL="342900" indent="395288">
              <a:buClr>
                <a:srgbClr val="0070C0"/>
              </a:buClr>
              <a:buFont typeface="Wingdings" panose="05000000000000000000" pitchFamily="2" charset="2"/>
              <a:buChar char="q"/>
            </a:pPr>
            <a:r>
              <a:rPr lang="en-US" b="0" dirty="0" smtClean="0">
                <a:solidFill>
                  <a:schemeClr val="tx1"/>
                </a:solidFill>
              </a:rPr>
              <a:t>Medical evaluations</a:t>
            </a:r>
          </a:p>
          <a:p>
            <a:pPr marL="342900" indent="395288">
              <a:buClr>
                <a:srgbClr val="0070C0"/>
              </a:buClr>
              <a:buFont typeface="Wingdings" panose="05000000000000000000" pitchFamily="2" charset="2"/>
              <a:buChar char="q"/>
            </a:pPr>
            <a:r>
              <a:rPr lang="en-US" b="0" dirty="0" smtClean="0">
                <a:solidFill>
                  <a:schemeClr val="tx1"/>
                </a:solidFill>
              </a:rPr>
              <a:t>Fit testing</a:t>
            </a:r>
          </a:p>
          <a:p>
            <a:pPr marL="342900" indent="395288">
              <a:buClr>
                <a:srgbClr val="0070C0"/>
              </a:buClr>
              <a:buFont typeface="Wingdings" panose="05000000000000000000" pitchFamily="2" charset="2"/>
              <a:buChar char="q"/>
            </a:pPr>
            <a:r>
              <a:rPr lang="en-US" b="0" dirty="0" smtClean="0">
                <a:solidFill>
                  <a:schemeClr val="tx1"/>
                </a:solidFill>
              </a:rPr>
              <a:t>Emergency respiratory use</a:t>
            </a:r>
          </a:p>
          <a:p>
            <a:pPr marL="342900" indent="395288">
              <a:buClr>
                <a:srgbClr val="0070C0"/>
              </a:buClr>
              <a:buFont typeface="Wingdings" panose="05000000000000000000" pitchFamily="2" charset="2"/>
              <a:buChar char="q"/>
            </a:pPr>
            <a:r>
              <a:rPr lang="en-US" b="0" dirty="0" smtClean="0">
                <a:solidFill>
                  <a:schemeClr val="tx1"/>
                </a:solidFill>
              </a:rPr>
              <a:t>Schedules for cleaning,  </a:t>
            </a:r>
          </a:p>
          <a:p>
            <a:pPr marL="342900" indent="174625">
              <a:buClr>
                <a:srgbClr val="0070C0"/>
              </a:buClr>
            </a:pPr>
            <a:r>
              <a:rPr lang="en-US" b="0" dirty="0">
                <a:solidFill>
                  <a:schemeClr val="tx1"/>
                </a:solidFill>
              </a:rPr>
              <a:t> </a:t>
            </a:r>
            <a:r>
              <a:rPr lang="en-US" b="0" dirty="0" smtClean="0">
                <a:solidFill>
                  <a:schemeClr val="tx1"/>
                </a:solidFill>
              </a:rPr>
              <a:t>  disinfecting, storing, </a:t>
            </a:r>
            <a:r>
              <a:rPr lang="en-US" b="0" dirty="0">
                <a:solidFill>
                  <a:schemeClr val="tx1"/>
                </a:solidFill>
              </a:rPr>
              <a:t> </a:t>
            </a:r>
            <a:r>
              <a:rPr lang="en-US" b="0" dirty="0" smtClean="0">
                <a:solidFill>
                  <a:schemeClr val="tx1"/>
                </a:solidFill>
              </a:rPr>
              <a:t>   </a:t>
            </a:r>
          </a:p>
          <a:p>
            <a:pPr marL="342900" indent="174625">
              <a:buClr>
                <a:srgbClr val="0070C0"/>
              </a:buClr>
            </a:pPr>
            <a:r>
              <a:rPr lang="en-US" b="0" dirty="0">
                <a:solidFill>
                  <a:schemeClr val="tx1"/>
                </a:solidFill>
              </a:rPr>
              <a:t> </a:t>
            </a:r>
            <a:r>
              <a:rPr lang="en-US" b="0" dirty="0" smtClean="0">
                <a:solidFill>
                  <a:schemeClr val="tx1"/>
                </a:solidFill>
              </a:rPr>
              <a:t>  inspecting, repairing,  </a:t>
            </a:r>
          </a:p>
          <a:p>
            <a:pPr marL="342900" indent="174625">
              <a:buClr>
                <a:srgbClr val="0070C0"/>
              </a:buClr>
            </a:pPr>
            <a:r>
              <a:rPr lang="en-US" b="0" dirty="0">
                <a:solidFill>
                  <a:schemeClr val="tx1"/>
                </a:solidFill>
              </a:rPr>
              <a:t> </a:t>
            </a:r>
            <a:r>
              <a:rPr lang="en-US" b="0" dirty="0" smtClean="0">
                <a:solidFill>
                  <a:schemeClr val="tx1"/>
                </a:solidFill>
              </a:rPr>
              <a:t>  discarding and maintaining</a:t>
            </a:r>
          </a:p>
          <a:p>
            <a:pPr>
              <a:buClr>
                <a:srgbClr val="0070C0"/>
              </a:buClr>
            </a:pPr>
            <a:r>
              <a:rPr lang="en-US" sz="2400" b="1" dirty="0" smtClean="0">
                <a:solidFill>
                  <a:schemeClr val="accent4">
                    <a:lumMod val="60000"/>
                    <a:lumOff val="40000"/>
                  </a:schemeClr>
                </a:solidFill>
              </a:rPr>
              <a:t> </a:t>
            </a:r>
          </a:p>
          <a:p>
            <a:pPr>
              <a:buClr>
                <a:srgbClr val="0070C0"/>
              </a:buClr>
            </a:pPr>
            <a:endParaRPr lang="en-US" sz="2400" dirty="0" smtClean="0">
              <a:solidFill>
                <a:schemeClr val="tx1"/>
              </a:solidFill>
            </a:endParaRPr>
          </a:p>
          <a:p>
            <a:pPr>
              <a:buClr>
                <a:srgbClr val="0070C0"/>
              </a:buClr>
            </a:pPr>
            <a:endParaRPr lang="en-US" sz="2400" dirty="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4294967295"/>
          </p:nvPr>
        </p:nvSpPr>
        <p:spPr>
          <a:xfrm>
            <a:off x="6553200" y="6356357"/>
            <a:ext cx="2133600" cy="366183"/>
          </a:xfrm>
          <a:prstGeom prst="rect">
            <a:avLst/>
          </a:prstGeom>
        </p:spPr>
        <p:txBody>
          <a:bodyPr/>
          <a:lstStyle/>
          <a:p>
            <a:pPr algn="r"/>
            <a:fld id="{B3F18419-AC6D-4ED2-A892-A000DD3A58AB}" type="slidenum">
              <a:rPr lang="en-US" smtClean="0"/>
              <a:pPr algn="r"/>
              <a:t>6</a:t>
            </a:fld>
            <a:endParaRPr lang="en-US"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2100"/>
          <a:stretch/>
        </p:blipFill>
        <p:spPr bwMode="auto">
          <a:xfrm>
            <a:off x="5105400" y="1196035"/>
            <a:ext cx="3329332" cy="52821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Footer Placeholder 6"/>
          <p:cNvSpPr>
            <a:spLocks noGrp="1"/>
          </p:cNvSpPr>
          <p:nvPr>
            <p:ph type="ftr" sz="quarter" idx="4294967295"/>
          </p:nvPr>
        </p:nvSpPr>
        <p:spPr>
          <a:xfrm>
            <a:off x="5277080" y="6238845"/>
            <a:ext cx="2624436" cy="276999"/>
          </a:xfrm>
          <a:prstGeom prst="rect">
            <a:avLst/>
          </a:prstGeom>
        </p:spPr>
        <p:txBody>
          <a:bodyPr wrap="none">
            <a:spAutoFit/>
          </a:bodyPr>
          <a:lstStyle/>
          <a:p>
            <a:pPr eaLnBrk="0" hangingPunct="0"/>
            <a:r>
              <a:rPr lang="en-US" sz="1200" dirty="0" smtClean="0"/>
              <a:t>Checklist from OSHA </a:t>
            </a:r>
            <a:r>
              <a:rPr lang="en-US" sz="1200" dirty="0"/>
              <a:t>3384-09 2011</a:t>
            </a:r>
          </a:p>
        </p:txBody>
      </p:sp>
      <p:sp>
        <p:nvSpPr>
          <p:cNvPr id="8" name="Rectangle 7"/>
          <p:cNvSpPr/>
          <p:nvPr/>
        </p:nvSpPr>
        <p:spPr>
          <a:xfrm>
            <a:off x="2514600" y="6201169"/>
            <a:ext cx="2374946" cy="276999"/>
          </a:xfrm>
          <a:prstGeom prst="rect">
            <a:avLst/>
          </a:prstGeom>
        </p:spPr>
        <p:txBody>
          <a:bodyPr wrap="none">
            <a:spAutoFit/>
          </a:bodyPr>
          <a:lstStyle/>
          <a:p>
            <a:pPr eaLnBrk="0" hangingPunct="0"/>
            <a:r>
              <a:rPr lang="en-US" sz="1200" dirty="0" smtClean="0"/>
              <a:t>Checklist from OSHA </a:t>
            </a:r>
            <a:r>
              <a:rPr lang="en-US" sz="1200" dirty="0"/>
              <a:t>3384-09 2011</a:t>
            </a:r>
          </a:p>
        </p:txBody>
      </p:sp>
    </p:spTree>
    <p:extLst>
      <p:ext uri="{BB962C8B-B14F-4D97-AF65-F5344CB8AC3E}">
        <p14:creationId xmlns:p14="http://schemas.microsoft.com/office/powerpoint/2010/main" val="1736000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20" dirty="0"/>
              <a:t> </a:t>
            </a:r>
            <a:r>
              <a:rPr dirty="0"/>
              <a:t>Safety</a:t>
            </a:r>
            <a:r>
              <a:rPr spc="-15" dirty="0"/>
              <a:t> </a:t>
            </a:r>
            <a:r>
              <a:rPr dirty="0"/>
              <a:t>a</a:t>
            </a:r>
            <a:r>
              <a:rPr spc="-5" dirty="0"/>
              <a:t>n</a:t>
            </a:r>
            <a:r>
              <a:rPr dirty="0"/>
              <a:t>d </a:t>
            </a:r>
            <a:r>
              <a:rPr spc="-5" dirty="0"/>
              <a:t>PP</a:t>
            </a:r>
            <a:r>
              <a:rPr dirty="0"/>
              <a:t>E</a:t>
            </a:r>
          </a:p>
        </p:txBody>
      </p:sp>
      <p:sp>
        <p:nvSpPr>
          <p:cNvPr id="4" name="object 4"/>
          <p:cNvSpPr txBox="1"/>
          <p:nvPr/>
        </p:nvSpPr>
        <p:spPr>
          <a:xfrm>
            <a:off x="535924" y="1010848"/>
            <a:ext cx="7447280" cy="506036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41275">
              <a:lnSpc>
                <a:spcPct val="100000"/>
              </a:lnSpc>
              <a:spcBef>
                <a:spcPts val="1910"/>
              </a:spcBef>
            </a:pPr>
            <a:r>
              <a:rPr sz="2400" b="1" spc="-5" dirty="0">
                <a:solidFill>
                  <a:srgbClr val="0070C0"/>
                </a:solidFill>
                <a:latin typeface="Arial"/>
                <a:cs typeface="Arial"/>
              </a:rPr>
              <a:t>Resp</a:t>
            </a:r>
            <a:r>
              <a:rPr sz="2400" b="1" dirty="0">
                <a:solidFill>
                  <a:srgbClr val="0070C0"/>
                </a:solidFill>
                <a:latin typeface="Arial"/>
                <a:cs typeface="Arial"/>
              </a:rPr>
              <a:t>ir</a:t>
            </a:r>
            <a:r>
              <a:rPr sz="2400" b="1" spc="-5" dirty="0">
                <a:solidFill>
                  <a:srgbClr val="0070C0"/>
                </a:solidFill>
                <a:latin typeface="Arial"/>
                <a:cs typeface="Arial"/>
              </a:rPr>
              <a:t>a</a:t>
            </a:r>
            <a:r>
              <a:rPr sz="2400" b="1" spc="5" dirty="0">
                <a:solidFill>
                  <a:srgbClr val="0070C0"/>
                </a:solidFill>
                <a:latin typeface="Arial"/>
                <a:cs typeface="Arial"/>
              </a:rPr>
              <a:t>t</a:t>
            </a:r>
            <a:r>
              <a:rPr sz="2400" b="1" spc="-5" dirty="0">
                <a:solidFill>
                  <a:srgbClr val="0070C0"/>
                </a:solidFill>
                <a:latin typeface="Arial"/>
                <a:cs typeface="Arial"/>
              </a:rPr>
              <a:t>o</a:t>
            </a:r>
            <a:r>
              <a:rPr sz="2400" b="1" dirty="0">
                <a:solidFill>
                  <a:srgbClr val="0070C0"/>
                </a:solidFill>
                <a:latin typeface="Arial"/>
                <a:cs typeface="Arial"/>
              </a:rPr>
              <a:t>ry</a:t>
            </a:r>
            <a:r>
              <a:rPr sz="2400" b="1" spc="10"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ti</a:t>
            </a:r>
            <a:r>
              <a:rPr sz="2400" b="1" spc="-5" dirty="0">
                <a:solidFill>
                  <a:srgbClr val="0070C0"/>
                </a:solidFill>
                <a:latin typeface="Arial"/>
                <a:cs typeface="Arial"/>
              </a:rPr>
              <a:t>o</a:t>
            </a:r>
            <a:r>
              <a:rPr sz="2400" b="1" dirty="0">
                <a:solidFill>
                  <a:srgbClr val="0070C0"/>
                </a:solidFill>
                <a:latin typeface="Arial"/>
                <a:cs typeface="Arial"/>
              </a:rPr>
              <a:t>n</a:t>
            </a:r>
            <a:r>
              <a:rPr sz="2400" b="1" spc="-25"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l</a:t>
            </a:r>
            <a:r>
              <a:rPr sz="2400" b="1" spc="-5" dirty="0">
                <a:solidFill>
                  <a:srgbClr val="0070C0"/>
                </a:solidFill>
                <a:latin typeface="Arial"/>
                <a:cs typeface="Arial"/>
              </a:rPr>
              <a:t>a</a:t>
            </a:r>
            <a:r>
              <a:rPr sz="2400" b="1" dirty="0">
                <a:solidFill>
                  <a:srgbClr val="0070C0"/>
                </a:solidFill>
                <a:latin typeface="Arial"/>
                <a:cs typeface="Arial"/>
              </a:rPr>
              <a:t>n </a:t>
            </a:r>
            <a:r>
              <a:rPr sz="2400" b="1" spc="-5" dirty="0">
                <a:solidFill>
                  <a:srgbClr val="0070C0"/>
                </a:solidFill>
                <a:latin typeface="Arial"/>
                <a:cs typeface="Arial"/>
              </a:rPr>
              <a:t>Con</a:t>
            </a:r>
            <a:r>
              <a:rPr sz="2400" b="1" dirty="0">
                <a:solidFill>
                  <a:srgbClr val="0070C0"/>
                </a:solidFill>
                <a:latin typeface="Arial"/>
                <a:cs typeface="Arial"/>
              </a:rPr>
              <a:t>ti</a:t>
            </a:r>
            <a:r>
              <a:rPr sz="2400" b="1" spc="-5" dirty="0">
                <a:solidFill>
                  <a:srgbClr val="0070C0"/>
                </a:solidFill>
                <a:latin typeface="Arial"/>
                <a:cs typeface="Arial"/>
              </a:rPr>
              <a:t>nued</a:t>
            </a:r>
            <a:endParaRPr sz="2400" dirty="0">
              <a:solidFill>
                <a:srgbClr val="0070C0"/>
              </a:solidFill>
              <a:latin typeface="Arial"/>
              <a:cs typeface="Arial"/>
            </a:endParaRPr>
          </a:p>
          <a:p>
            <a:pPr>
              <a:lnSpc>
                <a:spcPct val="100000"/>
              </a:lnSpc>
              <a:spcBef>
                <a:spcPts val="5"/>
              </a:spcBef>
            </a:pPr>
            <a:endParaRPr sz="2500" dirty="0">
              <a:latin typeface="Times New Roman"/>
              <a:cs typeface="Times New Roman"/>
            </a:endParaRPr>
          </a:p>
          <a:p>
            <a:pPr marL="384175" indent="-342900">
              <a:lnSpc>
                <a:spcPct val="100000"/>
              </a:lnSpc>
              <a:buClr>
                <a:srgbClr val="0070C0"/>
              </a:buClr>
              <a:buFont typeface="Wingdings"/>
              <a:buChar char=""/>
              <a:tabLst>
                <a:tab pos="384810" algn="l"/>
              </a:tabLst>
            </a:pPr>
            <a:r>
              <a:rPr sz="2400" spc="-5" dirty="0">
                <a:latin typeface="Arial"/>
                <a:cs typeface="Arial"/>
              </a:rPr>
              <a:t>En</a:t>
            </a:r>
            <a:r>
              <a:rPr sz="2400" dirty="0">
                <a:latin typeface="Arial"/>
                <a:cs typeface="Arial"/>
              </a:rPr>
              <a:t>s</a:t>
            </a:r>
            <a:r>
              <a:rPr sz="2400" spc="-5" dirty="0">
                <a:latin typeface="Arial"/>
                <a:cs typeface="Arial"/>
              </a:rPr>
              <a:t>u</a:t>
            </a:r>
            <a:r>
              <a:rPr sz="2400" dirty="0">
                <a:latin typeface="Arial"/>
                <a:cs typeface="Arial"/>
              </a:rPr>
              <a:t>re</a:t>
            </a:r>
            <a:r>
              <a:rPr sz="2400" spc="10" dirty="0">
                <a:latin typeface="Arial"/>
                <a:cs typeface="Arial"/>
              </a:rPr>
              <a:t> </a:t>
            </a:r>
            <a:r>
              <a:rPr sz="2400" spc="-5" dirty="0">
                <a:latin typeface="Arial"/>
                <a:cs typeface="Arial"/>
              </a:rPr>
              <a:t>adequa</a:t>
            </a:r>
            <a:r>
              <a:rPr sz="2400" dirty="0">
                <a:latin typeface="Arial"/>
                <a:cs typeface="Arial"/>
              </a:rPr>
              <a:t>te</a:t>
            </a:r>
            <a:r>
              <a:rPr sz="2400" spc="10" dirty="0">
                <a:latin typeface="Arial"/>
                <a:cs typeface="Arial"/>
              </a:rPr>
              <a:t> </a:t>
            </a:r>
            <a:r>
              <a:rPr sz="2400" spc="-5" dirty="0">
                <a:latin typeface="Arial"/>
                <a:cs typeface="Arial"/>
              </a:rPr>
              <a:t>ai</a:t>
            </a:r>
            <a:r>
              <a:rPr sz="2400" dirty="0">
                <a:latin typeface="Arial"/>
                <a:cs typeface="Arial"/>
              </a:rPr>
              <a:t>r</a:t>
            </a:r>
            <a:r>
              <a:rPr sz="2400" spc="5" dirty="0">
                <a:latin typeface="Arial"/>
                <a:cs typeface="Arial"/>
              </a:rPr>
              <a:t> </a:t>
            </a:r>
            <a:r>
              <a:rPr sz="2400" spc="-5" dirty="0">
                <a:latin typeface="Arial"/>
                <a:cs typeface="Arial"/>
              </a:rPr>
              <a:t>quali</a:t>
            </a:r>
            <a:r>
              <a:rPr sz="2400" dirty="0">
                <a:latin typeface="Arial"/>
                <a:cs typeface="Arial"/>
              </a:rPr>
              <a:t>ty</a:t>
            </a:r>
          </a:p>
          <a:p>
            <a:pPr marL="384175" indent="-342900">
              <a:lnSpc>
                <a:spcPct val="100000"/>
              </a:lnSpc>
              <a:buClr>
                <a:srgbClr val="0070C0"/>
              </a:buClr>
              <a:buFont typeface="Wingdings"/>
              <a:buChar char=""/>
              <a:tabLst>
                <a:tab pos="384810" algn="l"/>
              </a:tabLst>
            </a:pPr>
            <a:r>
              <a:rPr sz="2400" spc="-5" dirty="0">
                <a:latin typeface="Arial"/>
                <a:cs typeface="Arial"/>
              </a:rPr>
              <a:t>T</a:t>
            </a:r>
            <a:r>
              <a:rPr sz="2400" dirty="0">
                <a:latin typeface="Arial"/>
                <a:cs typeface="Arial"/>
              </a:rPr>
              <a:t>r</a:t>
            </a:r>
            <a:r>
              <a:rPr sz="2400" spc="-5" dirty="0">
                <a:latin typeface="Arial"/>
                <a:cs typeface="Arial"/>
              </a:rPr>
              <a:t>ainin</a:t>
            </a:r>
            <a:r>
              <a:rPr sz="2400" dirty="0">
                <a:latin typeface="Arial"/>
                <a:cs typeface="Arial"/>
              </a:rPr>
              <a:t>g</a:t>
            </a:r>
            <a:r>
              <a:rPr sz="2400" spc="25" dirty="0">
                <a:latin typeface="Arial"/>
                <a:cs typeface="Arial"/>
              </a:rPr>
              <a:t> </a:t>
            </a:r>
            <a:r>
              <a:rPr sz="2400" spc="-5" dirty="0" smtClean="0">
                <a:latin typeface="Arial"/>
                <a:cs typeface="Arial"/>
              </a:rPr>
              <a:t>i</a:t>
            </a:r>
            <a:r>
              <a:rPr lang="en-US" sz="2400" dirty="0">
                <a:latin typeface="Arial"/>
                <a:cs typeface="Arial"/>
              </a:rPr>
              <a:t>n</a:t>
            </a:r>
            <a:r>
              <a:rPr sz="2400" dirty="0" smtClean="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ds</a:t>
            </a:r>
            <a:endParaRPr sz="2400" dirty="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T</a:t>
            </a:r>
            <a:r>
              <a:rPr sz="2400" dirty="0">
                <a:latin typeface="Arial"/>
                <a:cs typeface="Arial"/>
              </a:rPr>
              <a:t>r</a:t>
            </a:r>
            <a:r>
              <a:rPr sz="2400" spc="-5" dirty="0">
                <a:latin typeface="Arial"/>
                <a:cs typeface="Arial"/>
              </a:rPr>
              <a:t>ai</a:t>
            </a:r>
            <a:r>
              <a:rPr sz="2400" dirty="0">
                <a:latin typeface="Arial"/>
                <a:cs typeface="Arial"/>
              </a:rPr>
              <a:t>n </a:t>
            </a:r>
            <a:r>
              <a:rPr sz="2400" spc="-5" dirty="0">
                <a:latin typeface="Arial"/>
                <a:cs typeface="Arial"/>
              </a:rPr>
              <a:t>i</a:t>
            </a:r>
            <a:r>
              <a:rPr sz="2400" dirty="0">
                <a:latin typeface="Arial"/>
                <a:cs typeface="Arial"/>
              </a:rPr>
              <a:t>n</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ope</a:t>
            </a:r>
            <a:r>
              <a:rPr sz="2400" dirty="0">
                <a:latin typeface="Arial"/>
                <a:cs typeface="Arial"/>
              </a:rPr>
              <a:t>r</a:t>
            </a:r>
            <a:r>
              <a:rPr sz="2400" spc="5" dirty="0">
                <a:latin typeface="Arial"/>
                <a:cs typeface="Arial"/>
              </a:rPr>
              <a:t> </a:t>
            </a:r>
            <a:r>
              <a:rPr sz="2400" spc="-5" dirty="0">
                <a:latin typeface="Arial"/>
                <a:cs typeface="Arial"/>
              </a:rPr>
              <a:t>u</a:t>
            </a:r>
            <a:r>
              <a:rPr sz="2400" dirty="0">
                <a:latin typeface="Arial"/>
                <a:cs typeface="Arial"/>
              </a:rPr>
              <a:t>se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m</a:t>
            </a:r>
            <a:r>
              <a:rPr sz="2400" spc="-5" dirty="0">
                <a:latin typeface="Arial"/>
                <a:cs typeface="Arial"/>
              </a:rPr>
              <a:t>ain</a:t>
            </a:r>
            <a:r>
              <a:rPr sz="2400" dirty="0">
                <a:latin typeface="Arial"/>
                <a:cs typeface="Arial"/>
              </a:rPr>
              <a:t>t</a:t>
            </a:r>
            <a:r>
              <a:rPr sz="2400" spc="-5" dirty="0">
                <a:latin typeface="Arial"/>
                <a:cs typeface="Arial"/>
              </a:rPr>
              <a:t>enan</a:t>
            </a:r>
            <a:r>
              <a:rPr sz="2400" dirty="0">
                <a:latin typeface="Arial"/>
                <a:cs typeface="Arial"/>
              </a:rPr>
              <a:t>ce</a:t>
            </a:r>
            <a:r>
              <a:rPr sz="2400" spc="2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a:t>
            </a:r>
          </a:p>
          <a:p>
            <a:pPr marL="384175" indent="-342900">
              <a:lnSpc>
                <a:spcPct val="100000"/>
              </a:lnSpc>
              <a:buClr>
                <a:srgbClr val="0070C0"/>
              </a:buClr>
              <a:buFont typeface="Wingdings"/>
              <a:buChar char=""/>
              <a:tabLst>
                <a:tab pos="384810" algn="l"/>
              </a:tabLst>
            </a:pPr>
            <a:r>
              <a:rPr sz="2400" spc="-5" dirty="0">
                <a:latin typeface="Arial"/>
                <a:cs typeface="Arial"/>
              </a:rPr>
              <a:t>P</a:t>
            </a:r>
            <a:r>
              <a:rPr sz="2400" dirty="0">
                <a:latin typeface="Arial"/>
                <a:cs typeface="Arial"/>
              </a:rPr>
              <a:t>r</a:t>
            </a:r>
            <a:r>
              <a:rPr sz="2400" spc="-5" dirty="0">
                <a:latin typeface="Arial"/>
                <a:cs typeface="Arial"/>
              </a:rPr>
              <a:t>og</a:t>
            </a:r>
            <a:r>
              <a:rPr sz="2400" dirty="0">
                <a:latin typeface="Arial"/>
                <a:cs typeface="Arial"/>
              </a:rPr>
              <a:t>r</a:t>
            </a:r>
            <a:r>
              <a:rPr sz="2400" spc="-5" dirty="0">
                <a:latin typeface="Arial"/>
                <a:cs typeface="Arial"/>
              </a:rPr>
              <a:t>a</a:t>
            </a:r>
            <a:r>
              <a:rPr sz="2400" dirty="0">
                <a:latin typeface="Arial"/>
                <a:cs typeface="Arial"/>
              </a:rPr>
              <a:t>m</a:t>
            </a:r>
            <a:r>
              <a:rPr sz="2400" spc="5" dirty="0">
                <a:latin typeface="Arial"/>
                <a:cs typeface="Arial"/>
              </a:rPr>
              <a:t> </a:t>
            </a:r>
            <a:r>
              <a:rPr sz="2400" spc="-5" dirty="0">
                <a:latin typeface="Arial"/>
                <a:cs typeface="Arial"/>
              </a:rPr>
              <a:t>e</a:t>
            </a:r>
            <a:r>
              <a:rPr sz="2400" dirty="0">
                <a:latin typeface="Arial"/>
                <a:cs typeface="Arial"/>
              </a:rPr>
              <a:t>v</a:t>
            </a:r>
            <a:r>
              <a:rPr sz="2400" spc="-5" dirty="0">
                <a:latin typeface="Arial"/>
                <a:cs typeface="Arial"/>
              </a:rPr>
              <a:t>alua</a:t>
            </a:r>
            <a:r>
              <a:rPr sz="2400" dirty="0">
                <a:latin typeface="Arial"/>
                <a:cs typeface="Arial"/>
              </a:rPr>
              <a:t>t</a:t>
            </a:r>
            <a:r>
              <a:rPr sz="2400" spc="-5" dirty="0">
                <a:latin typeface="Arial"/>
                <a:cs typeface="Arial"/>
              </a:rPr>
              <a:t>ion</a:t>
            </a:r>
            <a:endParaRPr sz="2400" dirty="0">
              <a:latin typeface="Arial"/>
              <a:cs typeface="Arial"/>
            </a:endParaRPr>
          </a:p>
          <a:p>
            <a:pPr marL="384175" marR="5080" indent="-342900">
              <a:lnSpc>
                <a:spcPct val="100000"/>
              </a:lnSpc>
              <a:buClr>
                <a:srgbClr val="0070C0"/>
              </a:buClr>
              <a:buFont typeface="Wingdings"/>
              <a:buChar char=""/>
              <a:tabLst>
                <a:tab pos="384810" algn="l"/>
              </a:tabLst>
            </a:pPr>
            <a:r>
              <a:rPr sz="2400" spc="-5" dirty="0">
                <a:latin typeface="Arial"/>
                <a:cs typeface="Arial"/>
              </a:rPr>
              <a:t>En</a:t>
            </a:r>
            <a:r>
              <a:rPr sz="2400" dirty="0">
                <a:latin typeface="Arial"/>
                <a:cs typeface="Arial"/>
              </a:rPr>
              <a:t>s</a:t>
            </a:r>
            <a:r>
              <a:rPr sz="2400" spc="-5" dirty="0">
                <a:latin typeface="Arial"/>
                <a:cs typeface="Arial"/>
              </a:rPr>
              <a:t>u</a:t>
            </a:r>
            <a:r>
              <a:rPr sz="2400" dirty="0">
                <a:latin typeface="Arial"/>
                <a:cs typeface="Arial"/>
              </a:rPr>
              <a:t>re</a:t>
            </a:r>
            <a:r>
              <a:rPr sz="2400"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a:t>
            </a:r>
            <a:r>
              <a:rPr sz="2400" dirty="0">
                <a:latin typeface="Arial"/>
                <a:cs typeface="Arial"/>
              </a:rPr>
              <a:t>s</a:t>
            </a:r>
            <a:r>
              <a:rPr sz="2400" spc="25"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m</a:t>
            </a:r>
            <a:r>
              <a:rPr sz="2400" spc="-5" dirty="0">
                <a:latin typeface="Arial"/>
                <a:cs typeface="Arial"/>
              </a:rPr>
              <a:t>pl</a:t>
            </a:r>
            <a:r>
              <a:rPr sz="2400" dirty="0">
                <a:latin typeface="Arial"/>
                <a:cs typeface="Arial"/>
              </a:rPr>
              <a:t>y </a:t>
            </a:r>
            <a:r>
              <a:rPr sz="2400" spc="-5" dirty="0">
                <a:latin typeface="Arial"/>
                <a:cs typeface="Arial"/>
              </a:rPr>
              <a:t>wi</a:t>
            </a:r>
            <a:r>
              <a:rPr sz="2400" dirty="0">
                <a:latin typeface="Arial"/>
                <a:cs typeface="Arial"/>
              </a:rPr>
              <a:t>th</a:t>
            </a:r>
            <a:r>
              <a:rPr sz="2400" spc="10" dirty="0">
                <a:latin typeface="Arial"/>
                <a:cs typeface="Arial"/>
              </a:rPr>
              <a:t>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a</a:t>
            </a:r>
            <a:r>
              <a:rPr sz="2400" dirty="0">
                <a:latin typeface="Arial"/>
                <a:cs typeface="Arial"/>
              </a:rPr>
              <a:t>l</a:t>
            </a:r>
            <a:r>
              <a:rPr sz="2400" spc="10" dirty="0">
                <a:latin typeface="Arial"/>
                <a:cs typeface="Arial"/>
              </a:rPr>
              <a:t> </a:t>
            </a:r>
            <a:r>
              <a:rPr sz="2400" spc="-5" dirty="0">
                <a:latin typeface="Arial"/>
                <a:cs typeface="Arial"/>
              </a:rPr>
              <a:t>e</a:t>
            </a:r>
            <a:r>
              <a:rPr sz="2400" dirty="0">
                <a:latin typeface="Arial"/>
                <a:cs typeface="Arial"/>
              </a:rPr>
              <a:t>v</a:t>
            </a:r>
            <a:r>
              <a:rPr sz="2400" spc="-5" dirty="0">
                <a:latin typeface="Arial"/>
                <a:cs typeface="Arial"/>
              </a:rPr>
              <a:t>alua</a:t>
            </a:r>
            <a:r>
              <a:rPr sz="2400" dirty="0">
                <a:latin typeface="Arial"/>
                <a:cs typeface="Arial"/>
              </a:rPr>
              <a:t>t</a:t>
            </a:r>
            <a:r>
              <a:rPr sz="2400" spc="-5" dirty="0">
                <a:latin typeface="Arial"/>
                <a:cs typeface="Arial"/>
              </a:rPr>
              <a:t>ion</a:t>
            </a:r>
            <a:r>
              <a:rPr sz="2400" dirty="0">
                <a:latin typeface="Arial"/>
                <a:cs typeface="Arial"/>
              </a:rPr>
              <a:t>s, c</a:t>
            </a:r>
            <a:r>
              <a:rPr sz="2400" spc="-5" dirty="0">
                <a:latin typeface="Arial"/>
                <a:cs typeface="Arial"/>
              </a:rPr>
              <a:t>leaning</a:t>
            </a:r>
            <a:r>
              <a:rPr sz="2400" dirty="0">
                <a:latin typeface="Arial"/>
                <a:cs typeface="Arial"/>
              </a:rPr>
              <a:t>,</a:t>
            </a:r>
            <a:r>
              <a:rPr sz="2400" spc="30" dirty="0">
                <a:latin typeface="Arial"/>
                <a:cs typeface="Arial"/>
              </a:rPr>
              <a:t> </a:t>
            </a:r>
            <a:r>
              <a:rPr sz="2400" dirty="0">
                <a:latin typeface="Arial"/>
                <a:cs typeface="Arial"/>
              </a:rPr>
              <a:t>st</a:t>
            </a:r>
            <a:r>
              <a:rPr sz="2400" spc="-5" dirty="0">
                <a:latin typeface="Arial"/>
                <a:cs typeface="Arial"/>
              </a:rPr>
              <a:t>o</a:t>
            </a:r>
            <a:r>
              <a:rPr sz="2400" dirty="0">
                <a:latin typeface="Arial"/>
                <a:cs typeface="Arial"/>
              </a:rPr>
              <a:t>r</a:t>
            </a:r>
            <a:r>
              <a:rPr sz="2400" spc="-5" dirty="0">
                <a:latin typeface="Arial"/>
                <a:cs typeface="Arial"/>
              </a:rPr>
              <a:t>in</a:t>
            </a:r>
            <a:r>
              <a:rPr sz="2400" dirty="0">
                <a:latin typeface="Arial"/>
                <a:cs typeface="Arial"/>
              </a:rPr>
              <a:t>g</a:t>
            </a:r>
            <a:r>
              <a:rPr sz="2400" spc="10" dirty="0">
                <a:latin typeface="Arial"/>
                <a:cs typeface="Arial"/>
              </a:rPr>
              <a:t> </a:t>
            </a:r>
            <a:r>
              <a:rPr sz="2400" spc="-5" dirty="0">
                <a:latin typeface="Arial"/>
                <a:cs typeface="Arial"/>
              </a:rPr>
              <a:t>an</a:t>
            </a:r>
            <a:r>
              <a:rPr sz="2400" dirty="0">
                <a:latin typeface="Arial"/>
                <a:cs typeface="Arial"/>
              </a:rPr>
              <a:t>d m</a:t>
            </a:r>
            <a:r>
              <a:rPr sz="2400" spc="-5" dirty="0">
                <a:latin typeface="Arial"/>
                <a:cs typeface="Arial"/>
              </a:rPr>
              <a:t>ain</a:t>
            </a:r>
            <a:r>
              <a:rPr sz="2400" dirty="0">
                <a:latin typeface="Arial"/>
                <a:cs typeface="Arial"/>
              </a:rPr>
              <a:t>t</a:t>
            </a:r>
            <a:r>
              <a:rPr sz="2400" spc="-5" dirty="0">
                <a:latin typeface="Arial"/>
                <a:cs typeface="Arial"/>
              </a:rPr>
              <a:t>enan</a:t>
            </a:r>
            <a:r>
              <a:rPr sz="2400" dirty="0">
                <a:latin typeface="Arial"/>
                <a:cs typeface="Arial"/>
              </a:rPr>
              <a:t>ce</a:t>
            </a:r>
            <a:r>
              <a:rPr sz="2400" spc="25" dirty="0">
                <a:latin typeface="Arial"/>
                <a:cs typeface="Arial"/>
              </a:rPr>
              <a:t> </a:t>
            </a:r>
            <a:r>
              <a:rPr sz="2400" dirty="0">
                <a:latin typeface="Arial"/>
                <a:cs typeface="Arial"/>
              </a:rPr>
              <a:t>r</a:t>
            </a:r>
            <a:r>
              <a:rPr sz="2400" spc="-5" dirty="0">
                <a:latin typeface="Arial"/>
                <a:cs typeface="Arial"/>
              </a:rPr>
              <a:t>equi</a:t>
            </a:r>
            <a:r>
              <a:rPr sz="2400" dirty="0">
                <a:latin typeface="Arial"/>
                <a:cs typeface="Arial"/>
              </a:rPr>
              <a:t>r</a:t>
            </a:r>
            <a:r>
              <a:rPr sz="2400" spc="-5" dirty="0">
                <a:latin typeface="Arial"/>
                <a:cs typeface="Arial"/>
              </a:rPr>
              <a:t>e</a:t>
            </a:r>
            <a:r>
              <a:rPr sz="2400" dirty="0">
                <a:latin typeface="Arial"/>
                <a:cs typeface="Arial"/>
              </a:rPr>
              <a:t>m</a:t>
            </a:r>
            <a:r>
              <a:rPr sz="2400" spc="-5" dirty="0">
                <a:latin typeface="Arial"/>
                <a:cs typeface="Arial"/>
              </a:rPr>
              <a:t>en</a:t>
            </a:r>
            <a:r>
              <a:rPr sz="2400" dirty="0">
                <a:latin typeface="Arial"/>
                <a:cs typeface="Arial"/>
              </a:rPr>
              <a:t>ts</a:t>
            </a:r>
          </a:p>
          <a:p>
            <a:pPr marL="384175" indent="-342900">
              <a:lnSpc>
                <a:spcPct val="100000"/>
              </a:lnSpc>
              <a:buClr>
                <a:srgbClr val="0070C0"/>
              </a:buClr>
              <a:buFont typeface="Wingdings"/>
              <a:buChar char=""/>
              <a:tabLst>
                <a:tab pos="384810" algn="l"/>
              </a:tabLst>
            </a:pPr>
            <a:r>
              <a:rPr sz="2400" spc="-5" dirty="0">
                <a:latin typeface="Arial"/>
                <a:cs typeface="Arial"/>
              </a:rPr>
              <a:t>Ha</a:t>
            </a:r>
            <a:r>
              <a:rPr sz="2400" dirty="0">
                <a:latin typeface="Arial"/>
                <a:cs typeface="Arial"/>
              </a:rPr>
              <a:t>ve</a:t>
            </a:r>
            <a:r>
              <a:rPr sz="2400" spc="10" dirty="0">
                <a:latin typeface="Arial"/>
                <a:cs typeface="Arial"/>
              </a:rPr>
              <a:t> </a:t>
            </a:r>
            <a:r>
              <a:rPr sz="2400" dirty="0">
                <a:latin typeface="Arial"/>
                <a:cs typeface="Arial"/>
              </a:rPr>
              <a:t>a </a:t>
            </a:r>
            <a:r>
              <a:rPr sz="2400" spc="-5" dirty="0">
                <a:latin typeface="Arial"/>
                <a:cs typeface="Arial"/>
              </a:rPr>
              <a:t>de</a:t>
            </a:r>
            <a:r>
              <a:rPr sz="2400" dirty="0">
                <a:latin typeface="Arial"/>
                <a:cs typeface="Arial"/>
              </a:rPr>
              <a:t>s</a:t>
            </a:r>
            <a:r>
              <a:rPr sz="2400" spc="-5" dirty="0">
                <a:latin typeface="Arial"/>
                <a:cs typeface="Arial"/>
              </a:rPr>
              <a:t>igna</a:t>
            </a:r>
            <a:r>
              <a:rPr sz="2400" dirty="0">
                <a:latin typeface="Arial"/>
                <a:cs typeface="Arial"/>
              </a:rPr>
              <a:t>t</a:t>
            </a:r>
            <a:r>
              <a:rPr sz="2400" spc="-5" dirty="0">
                <a:latin typeface="Arial"/>
                <a:cs typeface="Arial"/>
              </a:rPr>
              <a:t>e</a:t>
            </a:r>
            <a:r>
              <a:rPr sz="2400" dirty="0">
                <a:latin typeface="Arial"/>
                <a:cs typeface="Arial"/>
              </a:rPr>
              <a:t>d</a:t>
            </a:r>
            <a:r>
              <a:rPr sz="2400" spc="2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og</a:t>
            </a:r>
            <a:r>
              <a:rPr sz="2400" dirty="0">
                <a:latin typeface="Arial"/>
                <a:cs typeface="Arial"/>
              </a:rPr>
              <a:t>r</a:t>
            </a:r>
            <a:r>
              <a:rPr sz="2400" spc="-5" dirty="0">
                <a:latin typeface="Arial"/>
                <a:cs typeface="Arial"/>
              </a:rPr>
              <a:t>a</a:t>
            </a:r>
            <a:r>
              <a:rPr sz="2400" dirty="0">
                <a:latin typeface="Arial"/>
                <a:cs typeface="Arial"/>
              </a:rPr>
              <a:t>m</a:t>
            </a:r>
            <a:r>
              <a:rPr sz="2400" spc="5" dirty="0">
                <a:latin typeface="Arial"/>
                <a:cs typeface="Arial"/>
              </a:rPr>
              <a:t> </a:t>
            </a:r>
            <a:r>
              <a:rPr sz="2400" spc="-5" dirty="0">
                <a:latin typeface="Arial"/>
                <a:cs typeface="Arial"/>
              </a:rPr>
              <a:t>ad</a:t>
            </a:r>
            <a:r>
              <a:rPr sz="2400" dirty="0">
                <a:latin typeface="Arial"/>
                <a:cs typeface="Arial"/>
              </a:rPr>
              <a:t>m</a:t>
            </a:r>
            <a:r>
              <a:rPr sz="2400" spc="-5" dirty="0">
                <a:latin typeface="Arial"/>
                <a:cs typeface="Arial"/>
              </a:rPr>
              <a:t>ini</a:t>
            </a:r>
            <a:r>
              <a:rPr sz="2400" dirty="0">
                <a:latin typeface="Arial"/>
                <a:cs typeface="Arial"/>
              </a:rPr>
              <a:t>str</a:t>
            </a:r>
            <a:r>
              <a:rPr sz="2400" spc="-5" dirty="0">
                <a:latin typeface="Arial"/>
                <a:cs typeface="Arial"/>
              </a:rPr>
              <a:t>a</a:t>
            </a:r>
            <a:r>
              <a:rPr sz="2400" dirty="0">
                <a:latin typeface="Arial"/>
                <a:cs typeface="Arial"/>
              </a:rPr>
              <a:t>t</a:t>
            </a:r>
            <a:r>
              <a:rPr sz="2400" spc="-5" dirty="0">
                <a:latin typeface="Arial"/>
                <a:cs typeface="Arial"/>
              </a:rPr>
              <a:t>or</a:t>
            </a:r>
            <a:endParaRPr sz="2400" dirty="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Upda</a:t>
            </a:r>
            <a:r>
              <a:rPr sz="2400" dirty="0">
                <a:latin typeface="Arial"/>
                <a:cs typeface="Arial"/>
              </a:rPr>
              <a:t>te</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og</a:t>
            </a:r>
            <a:r>
              <a:rPr sz="2400" dirty="0">
                <a:latin typeface="Arial"/>
                <a:cs typeface="Arial"/>
              </a:rPr>
              <a:t>r</a:t>
            </a:r>
            <a:r>
              <a:rPr sz="2400" spc="-5" dirty="0">
                <a:latin typeface="Arial"/>
                <a:cs typeface="Arial"/>
              </a:rPr>
              <a:t>a</a:t>
            </a:r>
            <a:r>
              <a:rPr sz="2400" dirty="0">
                <a:latin typeface="Arial"/>
                <a:cs typeface="Arial"/>
              </a:rPr>
              <a:t>m</a:t>
            </a:r>
            <a:r>
              <a:rPr sz="2400" spc="5" dirty="0">
                <a:latin typeface="Arial"/>
                <a:cs typeface="Arial"/>
              </a:rPr>
              <a:t> </a:t>
            </a:r>
            <a:r>
              <a:rPr sz="2400" spc="-5" dirty="0">
                <a:latin typeface="Arial"/>
                <a:cs typeface="Arial"/>
              </a:rPr>
              <a:t>pe</a:t>
            </a:r>
            <a:r>
              <a:rPr sz="2400" dirty="0">
                <a:latin typeface="Arial"/>
                <a:cs typeface="Arial"/>
              </a:rPr>
              <a:t>r</a:t>
            </a:r>
            <a:r>
              <a:rPr sz="2400" spc="-5" dirty="0">
                <a:latin typeface="Arial"/>
                <a:cs typeface="Arial"/>
              </a:rPr>
              <a:t>iodi</a:t>
            </a:r>
            <a:r>
              <a:rPr sz="2400" dirty="0">
                <a:latin typeface="Arial"/>
                <a:cs typeface="Arial"/>
              </a:rPr>
              <a:t>c</a:t>
            </a:r>
            <a:r>
              <a:rPr sz="2400" spc="-5" dirty="0">
                <a:latin typeface="Arial"/>
                <a:cs typeface="Arial"/>
              </a:rPr>
              <a:t>a</a:t>
            </a:r>
            <a:r>
              <a:rPr sz="2400" spc="5" dirty="0">
                <a:latin typeface="Arial"/>
                <a:cs typeface="Arial"/>
              </a:rPr>
              <a:t>l</a:t>
            </a:r>
            <a:r>
              <a:rPr sz="2400" spc="-5" dirty="0">
                <a:latin typeface="Arial"/>
                <a:cs typeface="Arial"/>
              </a:rPr>
              <a:t>l</a:t>
            </a:r>
            <a:r>
              <a:rPr sz="2400" dirty="0">
                <a:latin typeface="Arial"/>
                <a:cs typeface="Arial"/>
              </a:rPr>
              <a:t>y</a:t>
            </a:r>
          </a:p>
          <a:p>
            <a:pPr marL="379730" marR="1612900" indent="-338455">
              <a:lnSpc>
                <a:spcPct val="100000"/>
              </a:lnSpc>
              <a:buClr>
                <a:srgbClr val="0070C0"/>
              </a:buClr>
              <a:buFont typeface="Wingdings"/>
              <a:buChar char=""/>
              <a:tabLst>
                <a:tab pos="384810" algn="l"/>
              </a:tabLst>
            </a:pP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v</a:t>
            </a:r>
            <a:r>
              <a:rPr sz="2400" spc="-5" dirty="0">
                <a:latin typeface="Arial"/>
                <a:cs typeface="Arial"/>
              </a:rPr>
              <a:t>id</a:t>
            </a:r>
            <a:r>
              <a:rPr sz="2400" dirty="0">
                <a:latin typeface="Arial"/>
                <a:cs typeface="Arial"/>
              </a:rPr>
              <a:t>e</a:t>
            </a:r>
            <a:r>
              <a:rPr sz="2400" spc="10" dirty="0">
                <a:latin typeface="Arial"/>
                <a:cs typeface="Arial"/>
              </a:rPr>
              <a:t> </a:t>
            </a:r>
            <a:r>
              <a:rPr sz="2400" spc="-5" dirty="0">
                <a:latin typeface="Arial"/>
                <a:cs typeface="Arial"/>
              </a:rPr>
              <a:t>equip</a:t>
            </a:r>
            <a:r>
              <a:rPr sz="2400" dirty="0">
                <a:latin typeface="Arial"/>
                <a:cs typeface="Arial"/>
              </a:rPr>
              <a:t>m</a:t>
            </a:r>
            <a:r>
              <a:rPr sz="2400" spc="-5" dirty="0">
                <a:latin typeface="Arial"/>
                <a:cs typeface="Arial"/>
              </a:rPr>
              <a:t>en</a:t>
            </a:r>
            <a:r>
              <a:rPr sz="2400" dirty="0">
                <a:latin typeface="Arial"/>
                <a:cs typeface="Arial"/>
              </a:rPr>
              <a:t>t,</a:t>
            </a:r>
            <a:r>
              <a:rPr sz="2400" spc="20" dirty="0">
                <a:latin typeface="Arial"/>
                <a:cs typeface="Arial"/>
              </a:rPr>
              <a:t> </a:t>
            </a:r>
            <a:r>
              <a:rPr sz="2400" dirty="0">
                <a:latin typeface="Arial"/>
                <a:cs typeface="Arial"/>
              </a:rPr>
              <a:t>t</a:t>
            </a:r>
            <a:r>
              <a:rPr sz="2400" spc="5" dirty="0">
                <a:latin typeface="Arial"/>
                <a:cs typeface="Arial"/>
              </a:rPr>
              <a:t>r</a:t>
            </a:r>
            <a:r>
              <a:rPr sz="2400" spc="-5" dirty="0">
                <a:latin typeface="Arial"/>
                <a:cs typeface="Arial"/>
              </a:rPr>
              <a:t>ainin</a:t>
            </a:r>
            <a:r>
              <a:rPr sz="2400" dirty="0">
                <a:latin typeface="Arial"/>
                <a:cs typeface="Arial"/>
              </a:rPr>
              <a:t>g</a:t>
            </a:r>
            <a:r>
              <a:rPr sz="2400" spc="25" dirty="0">
                <a:latin typeface="Arial"/>
                <a:cs typeface="Arial"/>
              </a:rPr>
              <a:t> </a:t>
            </a:r>
            <a:r>
              <a:rPr sz="2400" spc="-5" dirty="0">
                <a:latin typeface="Arial"/>
                <a:cs typeface="Arial"/>
              </a:rPr>
              <a:t>an</a:t>
            </a:r>
            <a:r>
              <a:rPr sz="2400" dirty="0">
                <a:latin typeface="Arial"/>
                <a:cs typeface="Arial"/>
              </a:rPr>
              <a:t>d m</a:t>
            </a:r>
            <a:r>
              <a:rPr sz="2400" spc="-5" dirty="0">
                <a:latin typeface="Arial"/>
                <a:cs typeface="Arial"/>
              </a:rPr>
              <a:t>edi</a:t>
            </a:r>
            <a:r>
              <a:rPr sz="2400" dirty="0">
                <a:latin typeface="Arial"/>
                <a:cs typeface="Arial"/>
              </a:rPr>
              <a:t>c</a:t>
            </a:r>
            <a:r>
              <a:rPr sz="2400" spc="-5" dirty="0">
                <a:latin typeface="Arial"/>
                <a:cs typeface="Arial"/>
              </a:rPr>
              <a:t>al e</a:t>
            </a:r>
            <a:r>
              <a:rPr sz="2400" dirty="0">
                <a:latin typeface="Arial"/>
                <a:cs typeface="Arial"/>
              </a:rPr>
              <a:t>v</a:t>
            </a:r>
            <a:r>
              <a:rPr sz="2400" spc="-5" dirty="0">
                <a:latin typeface="Arial"/>
                <a:cs typeface="Arial"/>
              </a:rPr>
              <a:t>alua</a:t>
            </a:r>
            <a:r>
              <a:rPr sz="2400" dirty="0">
                <a:latin typeface="Arial"/>
                <a:cs typeface="Arial"/>
              </a:rPr>
              <a:t>t</a:t>
            </a:r>
            <a:r>
              <a:rPr sz="2400" spc="-5" dirty="0">
                <a:latin typeface="Arial"/>
                <a:cs typeface="Arial"/>
              </a:rPr>
              <a:t>ion</a:t>
            </a:r>
            <a:r>
              <a:rPr sz="2400" dirty="0">
                <a:latin typeface="Arial"/>
                <a:cs typeface="Arial"/>
              </a:rPr>
              <a:t>s</a:t>
            </a:r>
            <a:r>
              <a:rPr sz="2400" spc="25" dirty="0">
                <a:latin typeface="Arial"/>
                <a:cs typeface="Arial"/>
              </a:rPr>
              <a:t> </a:t>
            </a:r>
            <a:r>
              <a:rPr sz="2400" spc="-5" dirty="0">
                <a:latin typeface="Arial"/>
                <a:cs typeface="Arial"/>
              </a:rPr>
              <a:t>a</a:t>
            </a:r>
            <a:r>
              <a:rPr sz="2400" dirty="0">
                <a:latin typeface="Arial"/>
                <a:cs typeface="Arial"/>
              </a:rPr>
              <a:t>t</a:t>
            </a:r>
            <a:r>
              <a:rPr sz="2400" spc="-15" dirty="0">
                <a:latin typeface="Arial"/>
                <a:cs typeface="Arial"/>
              </a:rPr>
              <a:t> </a:t>
            </a:r>
            <a:r>
              <a:rPr sz="2400" spc="-5" dirty="0">
                <a:latin typeface="Arial"/>
                <a:cs typeface="Arial"/>
              </a:rPr>
              <a:t>n</a:t>
            </a:r>
            <a:r>
              <a:rPr sz="2400" dirty="0">
                <a:latin typeface="Arial"/>
                <a:cs typeface="Arial"/>
              </a:rPr>
              <a:t>o</a:t>
            </a:r>
            <a:r>
              <a:rPr sz="2400" spc="10"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st</a:t>
            </a:r>
            <a:r>
              <a:rPr sz="2400" spc="-1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ees</a:t>
            </a:r>
            <a:endParaRPr sz="2400" dirty="0">
              <a:latin typeface="Arial"/>
              <a:cs typeface="Arial"/>
            </a:endParaRPr>
          </a:p>
        </p:txBody>
      </p:sp>
      <p:sp>
        <p:nvSpPr>
          <p:cNvPr id="5" name="object 5"/>
          <p:cNvSpPr txBox="1"/>
          <p:nvPr/>
        </p:nvSpPr>
        <p:spPr>
          <a:xfrm>
            <a:off x="8482076" y="6417102"/>
            <a:ext cx="125095" cy="203835"/>
          </a:xfrm>
          <a:prstGeom prst="rect">
            <a:avLst/>
          </a:prstGeom>
        </p:spPr>
        <p:txBody>
          <a:bodyPr vert="horz" wrap="square" lIns="0" tIns="0" rIns="0" bIns="0" rtlCol="0">
            <a:spAutoFit/>
          </a:bodyPr>
          <a:lstStyle/>
          <a:p>
            <a:pPr marL="12700">
              <a:lnSpc>
                <a:spcPct val="100000"/>
              </a:lnSpc>
            </a:pPr>
            <a:r>
              <a:rPr sz="1400" dirty="0">
                <a:latin typeface="Arial"/>
                <a:cs typeface="Arial"/>
              </a:rPr>
              <a:t>7</a:t>
            </a:r>
            <a:endParaRPr sz="1400">
              <a:latin typeface="Arial"/>
              <a:cs typeface="Arial"/>
            </a:endParaRPr>
          </a:p>
        </p:txBody>
      </p:sp>
      <p:sp>
        <p:nvSpPr>
          <p:cNvPr id="6" name="object 6"/>
          <p:cNvSpPr txBox="1"/>
          <p:nvPr/>
        </p:nvSpPr>
        <p:spPr>
          <a:xfrm>
            <a:off x="3099228" y="6374707"/>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p:txBody>
      </p:sp>
      <p:sp>
        <p:nvSpPr>
          <p:cNvPr id="4" name="object 4"/>
          <p:cNvSpPr txBox="1"/>
          <p:nvPr/>
        </p:nvSpPr>
        <p:spPr>
          <a:xfrm>
            <a:off x="535924" y="1010848"/>
            <a:ext cx="6996430" cy="417195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marR="5080">
              <a:lnSpc>
                <a:spcPct val="100000"/>
              </a:lnSpc>
              <a:spcBef>
                <a:spcPts val="1545"/>
              </a:spcBef>
            </a:pPr>
            <a:r>
              <a:rPr sz="2400" b="1" spc="-5" dirty="0">
                <a:solidFill>
                  <a:srgbClr val="0070C0"/>
                </a:solidFill>
                <a:latin typeface="Arial"/>
                <a:cs typeface="Arial"/>
              </a:rPr>
              <a:t>T</a:t>
            </a:r>
            <a:r>
              <a:rPr sz="2400" b="1" spc="-30" dirty="0">
                <a:solidFill>
                  <a:srgbClr val="0070C0"/>
                </a:solidFill>
                <a:latin typeface="Arial"/>
                <a:cs typeface="Arial"/>
              </a:rPr>
              <a:t>y</a:t>
            </a:r>
            <a:r>
              <a:rPr sz="2400" b="1" spc="-5" dirty="0">
                <a:solidFill>
                  <a:srgbClr val="0070C0"/>
                </a:solidFill>
                <a:latin typeface="Arial"/>
                <a:cs typeface="Arial"/>
              </a:rPr>
              <a:t>p</a:t>
            </a:r>
            <a:r>
              <a:rPr sz="2400" b="1" dirty="0">
                <a:solidFill>
                  <a:srgbClr val="0070C0"/>
                </a:solidFill>
                <a:latin typeface="Arial"/>
                <a:cs typeface="Arial"/>
              </a:rPr>
              <a:t>i</a:t>
            </a:r>
            <a:r>
              <a:rPr sz="2400" b="1" spc="-5" dirty="0">
                <a:solidFill>
                  <a:srgbClr val="0070C0"/>
                </a:solidFill>
                <a:latin typeface="Arial"/>
                <a:cs typeface="Arial"/>
              </a:rPr>
              <a:t>ca</a:t>
            </a:r>
            <a:r>
              <a:rPr sz="2400" b="1" dirty="0">
                <a:solidFill>
                  <a:srgbClr val="0070C0"/>
                </a:solidFill>
                <a:latin typeface="Arial"/>
                <a:cs typeface="Arial"/>
              </a:rPr>
              <a:t>l</a:t>
            </a:r>
            <a:r>
              <a:rPr sz="2400" b="1" spc="20" dirty="0">
                <a:solidFill>
                  <a:srgbClr val="0070C0"/>
                </a:solidFill>
                <a:latin typeface="Arial"/>
                <a:cs typeface="Arial"/>
              </a:rPr>
              <a:t> </a:t>
            </a:r>
            <a:r>
              <a:rPr sz="2400" b="1" spc="-5" dirty="0">
                <a:solidFill>
                  <a:srgbClr val="0070C0"/>
                </a:solidFill>
                <a:latin typeface="Arial"/>
                <a:cs typeface="Arial"/>
              </a:rPr>
              <a:t>sho</a:t>
            </a:r>
            <a:r>
              <a:rPr sz="2400" b="1" dirty="0">
                <a:solidFill>
                  <a:srgbClr val="0070C0"/>
                </a:solidFill>
                <a:latin typeface="Arial"/>
                <a:cs typeface="Arial"/>
              </a:rPr>
              <a:t>p</a:t>
            </a:r>
            <a:r>
              <a:rPr sz="2400" b="1" spc="-10" dirty="0">
                <a:solidFill>
                  <a:srgbClr val="0070C0"/>
                </a:solidFill>
                <a:latin typeface="Arial"/>
                <a:cs typeface="Arial"/>
              </a:rPr>
              <a:t> </a:t>
            </a:r>
            <a:r>
              <a:rPr sz="2400" b="1" spc="-5" dirty="0">
                <a:solidFill>
                  <a:srgbClr val="0070C0"/>
                </a:solidFill>
                <a:latin typeface="Arial"/>
                <a:cs typeface="Arial"/>
              </a:rPr>
              <a:t>ope</a:t>
            </a:r>
            <a:r>
              <a:rPr sz="2400" b="1" dirty="0">
                <a:solidFill>
                  <a:srgbClr val="0070C0"/>
                </a:solidFill>
                <a:latin typeface="Arial"/>
                <a:cs typeface="Arial"/>
              </a:rPr>
              <a:t>r</a:t>
            </a:r>
            <a:r>
              <a:rPr sz="2400" b="1" spc="-5" dirty="0">
                <a:solidFill>
                  <a:srgbClr val="0070C0"/>
                </a:solidFill>
                <a:latin typeface="Arial"/>
                <a:cs typeface="Arial"/>
              </a:rPr>
              <a:t>a</a:t>
            </a:r>
            <a:r>
              <a:rPr sz="2400" b="1" dirty="0">
                <a:solidFill>
                  <a:srgbClr val="0070C0"/>
                </a:solidFill>
                <a:latin typeface="Arial"/>
                <a:cs typeface="Arial"/>
              </a:rPr>
              <a:t>ti</a:t>
            </a:r>
            <a:r>
              <a:rPr sz="2400" b="1" spc="-5" dirty="0">
                <a:solidFill>
                  <a:srgbClr val="0070C0"/>
                </a:solidFill>
                <a:latin typeface="Arial"/>
                <a:cs typeface="Arial"/>
              </a:rPr>
              <a:t>o</a:t>
            </a:r>
            <a:r>
              <a:rPr sz="2400" b="1" dirty="0">
                <a:solidFill>
                  <a:srgbClr val="0070C0"/>
                </a:solidFill>
                <a:latin typeface="Arial"/>
                <a:cs typeface="Arial"/>
              </a:rPr>
              <a:t>n</a:t>
            </a:r>
            <a:r>
              <a:rPr sz="2400" b="1" spc="-10" dirty="0">
                <a:solidFill>
                  <a:srgbClr val="0070C0"/>
                </a:solidFill>
                <a:latin typeface="Arial"/>
                <a:cs typeface="Arial"/>
              </a:rPr>
              <a:t> </a:t>
            </a:r>
            <a:r>
              <a:rPr sz="2400" b="1" spc="-5" dirty="0">
                <a:solidFill>
                  <a:srgbClr val="0070C0"/>
                </a:solidFill>
                <a:latin typeface="Arial"/>
                <a:cs typeface="Arial"/>
              </a:rPr>
              <a:t>exa</a:t>
            </a:r>
            <a:r>
              <a:rPr sz="2400" b="1" dirty="0">
                <a:solidFill>
                  <a:srgbClr val="0070C0"/>
                </a:solidFill>
                <a:latin typeface="Arial"/>
                <a:cs typeface="Arial"/>
              </a:rPr>
              <a:t>m</a:t>
            </a:r>
            <a:r>
              <a:rPr sz="2400" b="1" spc="-5" dirty="0">
                <a:solidFill>
                  <a:srgbClr val="0070C0"/>
                </a:solidFill>
                <a:latin typeface="Arial"/>
                <a:cs typeface="Arial"/>
              </a:rPr>
              <a:t>p</a:t>
            </a:r>
            <a:r>
              <a:rPr sz="2400" b="1" dirty="0">
                <a:solidFill>
                  <a:srgbClr val="0070C0"/>
                </a:solidFill>
                <a:latin typeface="Arial"/>
                <a:cs typeface="Arial"/>
              </a:rPr>
              <a:t>l</a:t>
            </a:r>
            <a:r>
              <a:rPr sz="2400" b="1" spc="-5" dirty="0">
                <a:solidFill>
                  <a:srgbClr val="0070C0"/>
                </a:solidFill>
                <a:latin typeface="Arial"/>
                <a:cs typeface="Arial"/>
              </a:rPr>
              <a:t>e</a:t>
            </a:r>
            <a:r>
              <a:rPr sz="2400" b="1" dirty="0">
                <a:solidFill>
                  <a:srgbClr val="0070C0"/>
                </a:solidFill>
                <a:latin typeface="Arial"/>
                <a:cs typeface="Arial"/>
              </a:rPr>
              <a:t>s t</a:t>
            </a:r>
            <a:r>
              <a:rPr sz="2400" b="1" spc="-5" dirty="0">
                <a:solidFill>
                  <a:srgbClr val="0070C0"/>
                </a:solidFill>
                <a:latin typeface="Arial"/>
                <a:cs typeface="Arial"/>
              </a:rPr>
              <a:t>ha</a:t>
            </a:r>
            <a:r>
              <a:rPr sz="2400" b="1" dirty="0">
                <a:solidFill>
                  <a:srgbClr val="0070C0"/>
                </a:solidFill>
                <a:latin typeface="Arial"/>
                <a:cs typeface="Arial"/>
              </a:rPr>
              <a:t>t</a:t>
            </a:r>
            <a:r>
              <a:rPr sz="2400" b="1" spc="-5" dirty="0">
                <a:solidFill>
                  <a:srgbClr val="0070C0"/>
                </a:solidFill>
                <a:latin typeface="Arial"/>
                <a:cs typeface="Arial"/>
              </a:rPr>
              <a:t> shou</a:t>
            </a:r>
            <a:r>
              <a:rPr sz="2400" b="1" dirty="0">
                <a:solidFill>
                  <a:srgbClr val="0070C0"/>
                </a:solidFill>
                <a:latin typeface="Arial"/>
                <a:cs typeface="Arial"/>
              </a:rPr>
              <a:t>ld</a:t>
            </a:r>
            <a:r>
              <a:rPr sz="2400" b="1" spc="-10" dirty="0">
                <a:solidFill>
                  <a:srgbClr val="0070C0"/>
                </a:solidFill>
                <a:latin typeface="Arial"/>
                <a:cs typeface="Arial"/>
              </a:rPr>
              <a:t> </a:t>
            </a:r>
            <a:r>
              <a:rPr sz="2400" b="1" spc="-5" dirty="0">
                <a:solidFill>
                  <a:srgbClr val="0070C0"/>
                </a:solidFill>
                <a:latin typeface="Arial"/>
                <a:cs typeface="Arial"/>
              </a:rPr>
              <a:t>be add</a:t>
            </a:r>
            <a:r>
              <a:rPr sz="2400" b="1" dirty="0">
                <a:solidFill>
                  <a:srgbClr val="0070C0"/>
                </a:solidFill>
                <a:latin typeface="Arial"/>
                <a:cs typeface="Arial"/>
              </a:rPr>
              <a:t>r</a:t>
            </a:r>
            <a:r>
              <a:rPr sz="2400" b="1" spc="-5" dirty="0">
                <a:solidFill>
                  <a:srgbClr val="0070C0"/>
                </a:solidFill>
                <a:latin typeface="Arial"/>
                <a:cs typeface="Arial"/>
              </a:rPr>
              <a:t>esse</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b</a:t>
            </a:r>
            <a:r>
              <a:rPr sz="2400" b="1" dirty="0">
                <a:solidFill>
                  <a:srgbClr val="0070C0"/>
                </a:solidFill>
                <a:latin typeface="Arial"/>
                <a:cs typeface="Arial"/>
              </a:rPr>
              <a:t>y t</a:t>
            </a:r>
            <a:r>
              <a:rPr sz="2400" b="1" spc="-5" dirty="0">
                <a:solidFill>
                  <a:srgbClr val="0070C0"/>
                </a:solidFill>
                <a:latin typeface="Arial"/>
                <a:cs typeface="Arial"/>
              </a:rPr>
              <a:t>h</a:t>
            </a:r>
            <a:r>
              <a:rPr sz="2400" b="1" dirty="0">
                <a:solidFill>
                  <a:srgbClr val="0070C0"/>
                </a:solidFill>
                <a:latin typeface="Arial"/>
                <a:cs typeface="Arial"/>
              </a:rPr>
              <a:t>e</a:t>
            </a:r>
            <a:r>
              <a:rPr sz="2400" b="1" spc="-10"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l</a:t>
            </a:r>
            <a:r>
              <a:rPr sz="2400" b="1" spc="-5" dirty="0">
                <a:solidFill>
                  <a:srgbClr val="0070C0"/>
                </a:solidFill>
                <a:latin typeface="Arial"/>
                <a:cs typeface="Arial"/>
              </a:rPr>
              <a:t>a</a:t>
            </a:r>
            <a:r>
              <a:rPr sz="2400" b="1" dirty="0">
                <a:solidFill>
                  <a:srgbClr val="0070C0"/>
                </a:solidFill>
                <a:latin typeface="Arial"/>
                <a:cs typeface="Arial"/>
              </a:rPr>
              <a:t>n</a:t>
            </a:r>
            <a:r>
              <a:rPr sz="2400" b="1" spc="-10" dirty="0">
                <a:solidFill>
                  <a:srgbClr val="0070C0"/>
                </a:solidFill>
                <a:latin typeface="Arial"/>
                <a:cs typeface="Arial"/>
              </a:rPr>
              <a:t> </a:t>
            </a:r>
            <a:r>
              <a:rPr sz="2400" b="1" dirty="0">
                <a:solidFill>
                  <a:srgbClr val="0070C0"/>
                </a:solidFill>
                <a:latin typeface="Arial"/>
                <a:cs typeface="Arial"/>
              </a:rPr>
              <a:t>m</a:t>
            </a:r>
            <a:r>
              <a:rPr sz="2400" b="1" spc="-5" dirty="0">
                <a:solidFill>
                  <a:srgbClr val="0070C0"/>
                </a:solidFill>
                <a:latin typeface="Arial"/>
                <a:cs typeface="Arial"/>
              </a:rPr>
              <a:t>a</a:t>
            </a:r>
            <a:r>
              <a:rPr sz="2400" b="1" dirty="0">
                <a:solidFill>
                  <a:srgbClr val="0070C0"/>
                </a:solidFill>
                <a:latin typeface="Arial"/>
                <a:cs typeface="Arial"/>
              </a:rPr>
              <a:t>y i</a:t>
            </a:r>
            <a:r>
              <a:rPr sz="2400" b="1" spc="-5" dirty="0">
                <a:solidFill>
                  <a:srgbClr val="0070C0"/>
                </a:solidFill>
                <a:latin typeface="Arial"/>
                <a:cs typeface="Arial"/>
              </a:rPr>
              <a:t>nc</a:t>
            </a:r>
            <a:r>
              <a:rPr sz="2400" b="1" dirty="0">
                <a:solidFill>
                  <a:srgbClr val="0070C0"/>
                </a:solidFill>
                <a:latin typeface="Arial"/>
                <a:cs typeface="Arial"/>
              </a:rPr>
              <a:t>l</a:t>
            </a:r>
            <a:r>
              <a:rPr sz="2400" b="1" spc="-5" dirty="0">
                <a:solidFill>
                  <a:srgbClr val="0070C0"/>
                </a:solidFill>
                <a:latin typeface="Arial"/>
                <a:cs typeface="Arial"/>
              </a:rPr>
              <a:t>ude:</a:t>
            </a:r>
            <a:endParaRPr sz="2400">
              <a:latin typeface="Arial"/>
              <a:cs typeface="Arial"/>
            </a:endParaRPr>
          </a:p>
          <a:p>
            <a:pPr>
              <a:lnSpc>
                <a:spcPct val="100000"/>
              </a:lnSpc>
              <a:spcBef>
                <a:spcPts val="5"/>
              </a:spcBef>
            </a:pPr>
            <a:endParaRPr sz="2500">
              <a:latin typeface="Times New Roman"/>
              <a:cs typeface="Times New Roman"/>
            </a:endParaRPr>
          </a:p>
          <a:p>
            <a:pPr marL="355600" indent="-342900">
              <a:lnSpc>
                <a:spcPct val="100000"/>
              </a:lnSpc>
              <a:buClr>
                <a:srgbClr val="0070C0"/>
              </a:buClr>
              <a:buFont typeface="Wingdings"/>
              <a:buChar char=""/>
              <a:tabLst>
                <a:tab pos="355600" algn="l"/>
              </a:tabLst>
            </a:pPr>
            <a:r>
              <a:rPr sz="2400" dirty="0">
                <a:latin typeface="Arial"/>
                <a:cs typeface="Arial"/>
              </a:rPr>
              <a:t>W</a:t>
            </a:r>
            <a:r>
              <a:rPr sz="2400" spc="-5" dirty="0">
                <a:latin typeface="Arial"/>
                <a:cs typeface="Arial"/>
              </a:rPr>
              <a:t>elding</a:t>
            </a:r>
            <a:endParaRPr sz="2400">
              <a:latin typeface="Arial"/>
              <a:cs typeface="Arial"/>
            </a:endParaRPr>
          </a:p>
          <a:p>
            <a:pPr marL="355600" indent="-342900">
              <a:lnSpc>
                <a:spcPct val="100000"/>
              </a:lnSpc>
              <a:buClr>
                <a:srgbClr val="0070C0"/>
              </a:buClr>
              <a:buFont typeface="Wingdings"/>
              <a:buChar char=""/>
              <a:tabLst>
                <a:tab pos="355600" algn="l"/>
              </a:tabLst>
            </a:pPr>
            <a:r>
              <a:rPr sz="2400" spc="-5" dirty="0">
                <a:latin typeface="Arial"/>
                <a:cs typeface="Arial"/>
              </a:rPr>
              <a:t>Sol</a:t>
            </a:r>
            <a:r>
              <a:rPr sz="2400" dirty="0">
                <a:latin typeface="Arial"/>
                <a:cs typeface="Arial"/>
              </a:rPr>
              <a:t>v</a:t>
            </a:r>
            <a:r>
              <a:rPr sz="2400" spc="-5" dirty="0">
                <a:latin typeface="Arial"/>
                <a:cs typeface="Arial"/>
              </a:rPr>
              <a:t>en</a:t>
            </a:r>
            <a:r>
              <a:rPr sz="2400" dirty="0">
                <a:latin typeface="Arial"/>
                <a:cs typeface="Arial"/>
              </a:rPr>
              <a:t>ts</a:t>
            </a:r>
            <a:endParaRPr sz="2400">
              <a:latin typeface="Arial"/>
              <a:cs typeface="Arial"/>
            </a:endParaRPr>
          </a:p>
          <a:p>
            <a:pPr marL="355600" indent="-342900">
              <a:lnSpc>
                <a:spcPct val="100000"/>
              </a:lnSpc>
              <a:buClr>
                <a:srgbClr val="0070C0"/>
              </a:buClr>
              <a:buFont typeface="Wingdings"/>
              <a:buChar char=""/>
              <a:tabLst>
                <a:tab pos="355600" algn="l"/>
              </a:tabLst>
            </a:pPr>
            <a:r>
              <a:rPr sz="2400" dirty="0">
                <a:latin typeface="Arial"/>
                <a:cs typeface="Arial"/>
              </a:rPr>
              <a:t>M</a:t>
            </a:r>
            <a:r>
              <a:rPr sz="2400" spc="-5" dirty="0">
                <a:latin typeface="Arial"/>
                <a:cs typeface="Arial"/>
              </a:rPr>
              <a:t>e</a:t>
            </a:r>
            <a:r>
              <a:rPr sz="2400" dirty="0">
                <a:latin typeface="Arial"/>
                <a:cs typeface="Arial"/>
              </a:rPr>
              <a:t>t</a:t>
            </a:r>
            <a:r>
              <a:rPr sz="2400" spc="-5" dirty="0">
                <a:latin typeface="Arial"/>
                <a:cs typeface="Arial"/>
              </a:rPr>
              <a:t>alwo</a:t>
            </a:r>
            <a:r>
              <a:rPr sz="2400" dirty="0">
                <a:latin typeface="Arial"/>
                <a:cs typeface="Arial"/>
              </a:rPr>
              <a:t>rk</a:t>
            </a:r>
            <a:r>
              <a:rPr sz="2400" spc="-5" dirty="0">
                <a:latin typeface="Arial"/>
                <a:cs typeface="Arial"/>
              </a:rPr>
              <a:t>in</a:t>
            </a:r>
            <a:r>
              <a:rPr sz="2400" dirty="0">
                <a:latin typeface="Arial"/>
                <a:cs typeface="Arial"/>
              </a:rPr>
              <a:t>g</a:t>
            </a:r>
            <a:r>
              <a:rPr sz="2400" spc="25" dirty="0">
                <a:latin typeface="Arial"/>
                <a:cs typeface="Arial"/>
              </a:rPr>
              <a:t> </a:t>
            </a:r>
            <a:r>
              <a:rPr sz="2400" spc="-5" dirty="0">
                <a:latin typeface="Arial"/>
                <a:cs typeface="Arial"/>
              </a:rPr>
              <a:t>Fluid</a:t>
            </a:r>
            <a:r>
              <a:rPr sz="2400" dirty="0">
                <a:latin typeface="Arial"/>
                <a:cs typeface="Arial"/>
              </a:rPr>
              <a:t>s</a:t>
            </a:r>
            <a:r>
              <a:rPr sz="2400" spc="25" dirty="0">
                <a:latin typeface="Arial"/>
                <a:cs typeface="Arial"/>
              </a:rPr>
              <a:t> </a:t>
            </a:r>
            <a:r>
              <a:rPr sz="2400" dirty="0">
                <a:latin typeface="Arial"/>
                <a:cs typeface="Arial"/>
              </a:rPr>
              <a:t>(MW</a:t>
            </a:r>
            <a:r>
              <a:rPr sz="2400" spc="-5" dirty="0">
                <a:latin typeface="Arial"/>
                <a:cs typeface="Arial"/>
              </a:rPr>
              <a:t>F</a:t>
            </a:r>
            <a:r>
              <a:rPr sz="2400" dirty="0">
                <a:latin typeface="Arial"/>
                <a:cs typeface="Arial"/>
              </a:rPr>
              <a:t>s)</a:t>
            </a:r>
            <a:endParaRPr sz="2400">
              <a:latin typeface="Arial"/>
              <a:cs typeface="Arial"/>
            </a:endParaRPr>
          </a:p>
          <a:p>
            <a:pPr marL="355600" indent="-342900">
              <a:lnSpc>
                <a:spcPct val="100000"/>
              </a:lnSpc>
              <a:buClr>
                <a:srgbClr val="0070C0"/>
              </a:buClr>
              <a:buFont typeface="Wingdings"/>
              <a:buChar char=""/>
              <a:tabLst>
                <a:tab pos="355600" algn="l"/>
              </a:tabLst>
            </a:pPr>
            <a:r>
              <a:rPr sz="2400" spc="-5" dirty="0">
                <a:latin typeface="Arial"/>
                <a:cs typeface="Arial"/>
              </a:rPr>
              <a:t>Sho</a:t>
            </a:r>
            <a:r>
              <a:rPr sz="2400" dirty="0">
                <a:latin typeface="Arial"/>
                <a:cs typeface="Arial"/>
              </a:rPr>
              <a:t>p</a:t>
            </a:r>
            <a:r>
              <a:rPr sz="2400" spc="10" dirty="0">
                <a:latin typeface="Arial"/>
                <a:cs typeface="Arial"/>
              </a:rPr>
              <a:t> </a:t>
            </a:r>
            <a:r>
              <a:rPr sz="2400" spc="-5" dirty="0">
                <a:latin typeface="Arial"/>
                <a:cs typeface="Arial"/>
              </a:rPr>
              <a:t>Pain</a:t>
            </a:r>
            <a:r>
              <a:rPr sz="2400" dirty="0">
                <a:latin typeface="Arial"/>
                <a:cs typeface="Arial"/>
              </a:rPr>
              <a:t>t</a:t>
            </a:r>
            <a:r>
              <a:rPr sz="2400" spc="5" dirty="0">
                <a:latin typeface="Arial"/>
                <a:cs typeface="Arial"/>
              </a:rPr>
              <a:t> </a:t>
            </a:r>
            <a:r>
              <a:rPr sz="2400" dirty="0">
                <a:latin typeface="Arial"/>
                <a:cs typeface="Arial"/>
              </a:rPr>
              <a:t>&amp; </a:t>
            </a:r>
            <a:r>
              <a:rPr sz="2400" spc="-5" dirty="0">
                <a:latin typeface="Arial"/>
                <a:cs typeface="Arial"/>
              </a:rPr>
              <a:t>Che</a:t>
            </a:r>
            <a:r>
              <a:rPr sz="2400" dirty="0">
                <a:latin typeface="Arial"/>
                <a:cs typeface="Arial"/>
              </a:rPr>
              <a:t>m</a:t>
            </a:r>
            <a:r>
              <a:rPr sz="2400" spc="-5" dirty="0">
                <a:latin typeface="Arial"/>
                <a:cs typeface="Arial"/>
              </a:rPr>
              <a:t>i</a:t>
            </a:r>
            <a:r>
              <a:rPr sz="2400" dirty="0">
                <a:latin typeface="Arial"/>
                <a:cs typeface="Arial"/>
              </a:rPr>
              <a:t>c</a:t>
            </a:r>
            <a:r>
              <a:rPr sz="2400" spc="-5" dirty="0">
                <a:latin typeface="Arial"/>
                <a:cs typeface="Arial"/>
              </a:rPr>
              <a:t>al</a:t>
            </a:r>
            <a:r>
              <a:rPr sz="2400" dirty="0">
                <a:latin typeface="Arial"/>
                <a:cs typeface="Arial"/>
              </a:rPr>
              <a:t>s</a:t>
            </a:r>
            <a:endParaRPr sz="2400">
              <a:latin typeface="Arial"/>
              <a:cs typeface="Arial"/>
            </a:endParaRPr>
          </a:p>
          <a:p>
            <a:pPr marL="355600" indent="-342900">
              <a:lnSpc>
                <a:spcPct val="100000"/>
              </a:lnSpc>
              <a:buClr>
                <a:srgbClr val="0070C0"/>
              </a:buClr>
              <a:buFont typeface="Wingdings"/>
              <a:buChar char=""/>
              <a:tabLst>
                <a:tab pos="355600" algn="l"/>
              </a:tabLst>
            </a:pPr>
            <a:r>
              <a:rPr sz="2400" spc="-5" dirty="0">
                <a:latin typeface="Arial"/>
                <a:cs typeface="Arial"/>
              </a:rPr>
              <a:t>Ab</a:t>
            </a:r>
            <a:r>
              <a:rPr sz="2400" dirty="0">
                <a:latin typeface="Arial"/>
                <a:cs typeface="Arial"/>
              </a:rPr>
              <a:t>r</a:t>
            </a:r>
            <a:r>
              <a:rPr sz="2400" spc="-5" dirty="0">
                <a:latin typeface="Arial"/>
                <a:cs typeface="Arial"/>
              </a:rPr>
              <a:t>a</a:t>
            </a:r>
            <a:r>
              <a:rPr sz="2400" dirty="0">
                <a:latin typeface="Arial"/>
                <a:cs typeface="Arial"/>
              </a:rPr>
              <a:t>s</a:t>
            </a:r>
            <a:r>
              <a:rPr sz="2400" spc="-5" dirty="0">
                <a:latin typeface="Arial"/>
                <a:cs typeface="Arial"/>
              </a:rPr>
              <a:t>i</a:t>
            </a:r>
            <a:r>
              <a:rPr sz="2400" dirty="0">
                <a:latin typeface="Arial"/>
                <a:cs typeface="Arial"/>
              </a:rPr>
              <a:t>ve</a:t>
            </a:r>
            <a:r>
              <a:rPr sz="2400" spc="10" dirty="0">
                <a:latin typeface="Arial"/>
                <a:cs typeface="Arial"/>
              </a:rPr>
              <a:t> </a:t>
            </a:r>
            <a:r>
              <a:rPr sz="2400" spc="-5" dirty="0">
                <a:latin typeface="Arial"/>
                <a:cs typeface="Arial"/>
              </a:rPr>
              <a:t>Bla</a:t>
            </a:r>
            <a:r>
              <a:rPr sz="2400" dirty="0">
                <a:latin typeface="Arial"/>
                <a:cs typeface="Arial"/>
              </a:rPr>
              <a:t>st</a:t>
            </a:r>
            <a:r>
              <a:rPr sz="2400" spc="-5" dirty="0">
                <a:latin typeface="Arial"/>
                <a:cs typeface="Arial"/>
              </a:rPr>
              <a:t>in</a:t>
            </a:r>
            <a:r>
              <a:rPr sz="2400" dirty="0">
                <a:latin typeface="Arial"/>
                <a:cs typeface="Arial"/>
              </a:rPr>
              <a:t>g</a:t>
            </a:r>
            <a:endParaRPr sz="2400">
              <a:latin typeface="Arial"/>
              <a:cs typeface="Arial"/>
            </a:endParaRPr>
          </a:p>
          <a:p>
            <a:pPr marL="355600" indent="-342900">
              <a:lnSpc>
                <a:spcPct val="100000"/>
              </a:lnSpc>
              <a:buClr>
                <a:srgbClr val="0070C0"/>
              </a:buClr>
              <a:buFont typeface="Wingdings"/>
              <a:buChar char=""/>
              <a:tabLst>
                <a:tab pos="355600" algn="l"/>
              </a:tabLst>
            </a:pPr>
            <a:r>
              <a:rPr sz="2400" spc="-5" dirty="0">
                <a:latin typeface="Arial"/>
                <a:cs typeface="Arial"/>
              </a:rPr>
              <a:t>Die</a:t>
            </a:r>
            <a:r>
              <a:rPr sz="2400" dirty="0">
                <a:latin typeface="Arial"/>
                <a:cs typeface="Arial"/>
              </a:rPr>
              <a:t>s</a:t>
            </a:r>
            <a:r>
              <a:rPr sz="2400" spc="-5" dirty="0">
                <a:latin typeface="Arial"/>
                <a:cs typeface="Arial"/>
              </a:rPr>
              <a:t>e</a:t>
            </a:r>
            <a:r>
              <a:rPr sz="2400" dirty="0">
                <a:latin typeface="Arial"/>
                <a:cs typeface="Arial"/>
              </a:rPr>
              <a:t>l</a:t>
            </a:r>
            <a:r>
              <a:rPr sz="2400" spc="20" dirty="0">
                <a:latin typeface="Arial"/>
                <a:cs typeface="Arial"/>
              </a:rPr>
              <a:t> </a:t>
            </a:r>
            <a:r>
              <a:rPr sz="2400" spc="5" dirty="0">
                <a:latin typeface="Arial"/>
                <a:cs typeface="Arial"/>
              </a:rPr>
              <a:t>f</a:t>
            </a:r>
            <a:r>
              <a:rPr sz="2400" spc="-5" dirty="0">
                <a:latin typeface="Arial"/>
                <a:cs typeface="Arial"/>
              </a:rPr>
              <a:t>u</a:t>
            </a:r>
            <a:r>
              <a:rPr sz="2400" dirty="0">
                <a:latin typeface="Arial"/>
                <a:cs typeface="Arial"/>
              </a:rPr>
              <a:t>m</a:t>
            </a:r>
            <a:r>
              <a:rPr sz="2400" spc="-5" dirty="0">
                <a:latin typeface="Arial"/>
                <a:cs typeface="Arial"/>
              </a:rPr>
              <a:t>es</a:t>
            </a:r>
            <a:endParaRPr sz="2400">
              <a:latin typeface="Arial"/>
              <a:cs typeface="Arial"/>
            </a:endParaRPr>
          </a:p>
          <a:p>
            <a:pPr marL="355600" indent="-342900">
              <a:lnSpc>
                <a:spcPct val="100000"/>
              </a:lnSpc>
              <a:buClr>
                <a:srgbClr val="0070C0"/>
              </a:buClr>
              <a:buFont typeface="Wingdings"/>
              <a:buChar char=""/>
              <a:tabLst>
                <a:tab pos="355600" algn="l"/>
              </a:tabLst>
            </a:pPr>
            <a:r>
              <a:rPr sz="2400" dirty="0">
                <a:latin typeface="Arial"/>
                <a:cs typeface="Arial"/>
              </a:rPr>
              <a:t>Ot</a:t>
            </a:r>
            <a:r>
              <a:rPr sz="2400" spc="-5" dirty="0">
                <a:latin typeface="Arial"/>
                <a:cs typeface="Arial"/>
              </a:rPr>
              <a:t>he</a:t>
            </a:r>
            <a:r>
              <a:rPr sz="2400" dirty="0">
                <a:latin typeface="Arial"/>
                <a:cs typeface="Arial"/>
              </a:rPr>
              <a:t>rs?</a:t>
            </a:r>
            <a:endParaRPr sz="2400">
              <a:latin typeface="Arial"/>
              <a:cs typeface="Arial"/>
            </a:endParaRPr>
          </a:p>
        </p:txBody>
      </p:sp>
      <p:sp>
        <p:nvSpPr>
          <p:cNvPr id="5" name="object 5"/>
          <p:cNvSpPr txBox="1"/>
          <p:nvPr/>
        </p:nvSpPr>
        <p:spPr>
          <a:xfrm>
            <a:off x="8482076" y="6417102"/>
            <a:ext cx="125095" cy="203835"/>
          </a:xfrm>
          <a:prstGeom prst="rect">
            <a:avLst/>
          </a:prstGeom>
        </p:spPr>
        <p:txBody>
          <a:bodyPr vert="horz" wrap="square" lIns="0" tIns="0" rIns="0" bIns="0" rtlCol="0">
            <a:spAutoFit/>
          </a:bodyPr>
          <a:lstStyle/>
          <a:p>
            <a:pPr marL="12700">
              <a:lnSpc>
                <a:spcPct val="100000"/>
              </a:lnSpc>
            </a:pPr>
            <a:r>
              <a:rPr sz="1400" dirty="0">
                <a:latin typeface="Arial"/>
                <a:cs typeface="Arial"/>
              </a:rPr>
              <a:t>8</a:t>
            </a:r>
            <a:endParaRPr sz="140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20" dirty="0"/>
              <a:t> </a:t>
            </a:r>
            <a:r>
              <a:rPr dirty="0"/>
              <a:t>Safety</a:t>
            </a:r>
            <a:r>
              <a:rPr spc="-15" dirty="0"/>
              <a:t> </a:t>
            </a:r>
            <a:r>
              <a:rPr dirty="0"/>
              <a:t>a</a:t>
            </a:r>
            <a:r>
              <a:rPr spc="-5" dirty="0"/>
              <a:t>n</a:t>
            </a:r>
            <a:r>
              <a:rPr dirty="0"/>
              <a:t>d </a:t>
            </a:r>
            <a:r>
              <a:rPr spc="-5" dirty="0"/>
              <a:t>PP</a:t>
            </a:r>
            <a:r>
              <a:rPr dirty="0"/>
              <a:t>E</a:t>
            </a:r>
          </a:p>
        </p:txBody>
      </p:sp>
      <p:sp>
        <p:nvSpPr>
          <p:cNvPr id="4" name="object 4"/>
          <p:cNvSpPr txBox="1"/>
          <p:nvPr/>
        </p:nvSpPr>
        <p:spPr>
          <a:xfrm>
            <a:off x="535924" y="1010848"/>
            <a:ext cx="4088765" cy="3852545"/>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41275" marR="180340">
              <a:lnSpc>
                <a:spcPct val="100000"/>
              </a:lnSpc>
              <a:spcBef>
                <a:spcPts val="1910"/>
              </a:spcBef>
            </a:pPr>
            <a:r>
              <a:rPr sz="2400" b="1" spc="-5" dirty="0">
                <a:solidFill>
                  <a:srgbClr val="627DD7"/>
                </a:solidFill>
                <a:latin typeface="Arial"/>
                <a:cs typeface="Arial"/>
              </a:rPr>
              <a:t>Backg</a:t>
            </a:r>
            <a:r>
              <a:rPr sz="2400" b="1" dirty="0">
                <a:solidFill>
                  <a:srgbClr val="627DD7"/>
                </a:solidFill>
                <a:latin typeface="Arial"/>
                <a:cs typeface="Arial"/>
              </a:rPr>
              <a:t>r</a:t>
            </a:r>
            <a:r>
              <a:rPr sz="2400" b="1" spc="-5" dirty="0">
                <a:solidFill>
                  <a:srgbClr val="627DD7"/>
                </a:solidFill>
                <a:latin typeface="Arial"/>
                <a:cs typeface="Arial"/>
              </a:rPr>
              <a:t>oun</a:t>
            </a:r>
            <a:r>
              <a:rPr sz="2400" b="1" dirty="0">
                <a:solidFill>
                  <a:srgbClr val="627DD7"/>
                </a:solidFill>
                <a:latin typeface="Arial"/>
                <a:cs typeface="Arial"/>
              </a:rPr>
              <a:t>d</a:t>
            </a:r>
            <a:r>
              <a:rPr sz="2400" b="1" spc="10" dirty="0">
                <a:solidFill>
                  <a:srgbClr val="627DD7"/>
                </a:solidFill>
                <a:latin typeface="Arial"/>
                <a:cs typeface="Arial"/>
              </a:rPr>
              <a:t> </a:t>
            </a:r>
            <a:r>
              <a:rPr sz="2400" b="1" spc="-5" dirty="0">
                <a:solidFill>
                  <a:srgbClr val="627DD7"/>
                </a:solidFill>
                <a:latin typeface="Arial"/>
                <a:cs typeface="Arial"/>
              </a:rPr>
              <a:t>o</a:t>
            </a:r>
            <a:r>
              <a:rPr sz="2400" b="1" dirty="0">
                <a:solidFill>
                  <a:srgbClr val="627DD7"/>
                </a:solidFill>
                <a:latin typeface="Arial"/>
                <a:cs typeface="Arial"/>
              </a:rPr>
              <a:t>n</a:t>
            </a:r>
            <a:r>
              <a:rPr sz="2400" b="1" spc="-10" dirty="0">
                <a:solidFill>
                  <a:srgbClr val="627DD7"/>
                </a:solidFill>
                <a:latin typeface="Arial"/>
                <a:cs typeface="Arial"/>
              </a:rPr>
              <a:t> </a:t>
            </a:r>
            <a:r>
              <a:rPr sz="2400" b="1" spc="-5" dirty="0">
                <a:solidFill>
                  <a:srgbClr val="627DD7"/>
                </a:solidFill>
                <a:latin typeface="Arial"/>
                <a:cs typeface="Arial"/>
              </a:rPr>
              <a:t>Sa</a:t>
            </a:r>
            <a:r>
              <a:rPr sz="2400" b="1" dirty="0">
                <a:solidFill>
                  <a:srgbClr val="627DD7"/>
                </a:solidFill>
                <a:latin typeface="Arial"/>
                <a:cs typeface="Arial"/>
              </a:rPr>
              <a:t>f</a:t>
            </a:r>
            <a:r>
              <a:rPr sz="2400" b="1" spc="-5" dirty="0">
                <a:solidFill>
                  <a:srgbClr val="627DD7"/>
                </a:solidFill>
                <a:latin typeface="Arial"/>
                <a:cs typeface="Arial"/>
              </a:rPr>
              <a:t>e</a:t>
            </a:r>
            <a:r>
              <a:rPr sz="2400" b="1" dirty="0">
                <a:solidFill>
                  <a:srgbClr val="627DD7"/>
                </a:solidFill>
                <a:latin typeface="Arial"/>
                <a:cs typeface="Arial"/>
              </a:rPr>
              <a:t>ty </a:t>
            </a:r>
            <a:r>
              <a:rPr sz="2400" b="1" spc="-5" dirty="0">
                <a:solidFill>
                  <a:srgbClr val="627DD7"/>
                </a:solidFill>
                <a:latin typeface="Arial"/>
                <a:cs typeface="Arial"/>
              </a:rPr>
              <a:t>and Resp</a:t>
            </a:r>
            <a:r>
              <a:rPr sz="2400" b="1" dirty="0">
                <a:solidFill>
                  <a:srgbClr val="627DD7"/>
                </a:solidFill>
                <a:latin typeface="Arial"/>
                <a:cs typeface="Arial"/>
              </a:rPr>
              <a:t>ir</a:t>
            </a:r>
            <a:r>
              <a:rPr sz="2400" b="1" spc="-5" dirty="0">
                <a:solidFill>
                  <a:srgbClr val="627DD7"/>
                </a:solidFill>
                <a:latin typeface="Arial"/>
                <a:cs typeface="Arial"/>
              </a:rPr>
              <a:t>a</a:t>
            </a:r>
            <a:r>
              <a:rPr sz="2400" b="1" spc="5" dirty="0">
                <a:solidFill>
                  <a:srgbClr val="627DD7"/>
                </a:solidFill>
                <a:latin typeface="Arial"/>
                <a:cs typeface="Arial"/>
              </a:rPr>
              <a:t>t</a:t>
            </a:r>
            <a:r>
              <a:rPr sz="2400" b="1" spc="-5" dirty="0">
                <a:solidFill>
                  <a:srgbClr val="627DD7"/>
                </a:solidFill>
                <a:latin typeface="Arial"/>
                <a:cs typeface="Arial"/>
              </a:rPr>
              <a:t>or</a:t>
            </a:r>
            <a:endParaRPr sz="2400">
              <a:latin typeface="Arial"/>
              <a:cs typeface="Arial"/>
            </a:endParaRPr>
          </a:p>
          <a:p>
            <a:pPr>
              <a:lnSpc>
                <a:spcPct val="100000"/>
              </a:lnSpc>
              <a:spcBef>
                <a:spcPts val="5"/>
              </a:spcBef>
            </a:pPr>
            <a:endParaRPr sz="2500">
              <a:latin typeface="Times New Roman"/>
              <a:cs typeface="Times New Roman"/>
            </a:endParaRPr>
          </a:p>
          <a:p>
            <a:pPr marL="384175" marR="5080" indent="-342900">
              <a:lnSpc>
                <a:spcPct val="100000"/>
              </a:lnSpc>
              <a:buClr>
                <a:srgbClr val="0070C0"/>
              </a:buClr>
              <a:buFont typeface="Wingdings"/>
              <a:buChar char=""/>
              <a:tabLst>
                <a:tab pos="384810" algn="l"/>
              </a:tabLst>
            </a:pPr>
            <a:r>
              <a:rPr sz="2400" dirty="0">
                <a:latin typeface="Arial"/>
                <a:cs typeface="Arial"/>
              </a:rPr>
              <a:t>O</a:t>
            </a:r>
            <a:r>
              <a:rPr sz="2400" spc="-5" dirty="0">
                <a:latin typeface="Arial"/>
                <a:cs typeface="Arial"/>
              </a:rPr>
              <a:t>SH</a:t>
            </a:r>
            <a:r>
              <a:rPr sz="2400" dirty="0">
                <a:latin typeface="Arial"/>
                <a:cs typeface="Arial"/>
              </a:rPr>
              <a:t>A </a:t>
            </a:r>
            <a:r>
              <a:rPr sz="2400" spc="-5" dirty="0">
                <a:latin typeface="Arial"/>
                <a:cs typeface="Arial"/>
              </a:rPr>
              <a:t>ha</a:t>
            </a:r>
            <a:r>
              <a:rPr sz="2400" dirty="0">
                <a:latin typeface="Arial"/>
                <a:cs typeface="Arial"/>
              </a:rPr>
              <a:t>s </a:t>
            </a:r>
            <a:r>
              <a:rPr sz="2400" spc="-5" dirty="0">
                <a:latin typeface="Arial"/>
                <a:cs typeface="Arial"/>
              </a:rPr>
              <a:t>de</a:t>
            </a:r>
            <a:r>
              <a:rPr sz="2400" dirty="0">
                <a:latin typeface="Arial"/>
                <a:cs typeface="Arial"/>
              </a:rPr>
              <a:t>v</a:t>
            </a:r>
            <a:r>
              <a:rPr sz="2400" spc="-5" dirty="0">
                <a:latin typeface="Arial"/>
                <a:cs typeface="Arial"/>
              </a:rPr>
              <a:t>elope</a:t>
            </a:r>
            <a:r>
              <a:rPr sz="2400" dirty="0">
                <a:latin typeface="Arial"/>
                <a:cs typeface="Arial"/>
              </a:rPr>
              <a:t>d</a:t>
            </a:r>
            <a:r>
              <a:rPr sz="2400" spc="35" dirty="0">
                <a:latin typeface="Arial"/>
                <a:cs typeface="Arial"/>
              </a:rPr>
              <a:t> </a:t>
            </a:r>
            <a:r>
              <a:rPr sz="2400" dirty="0">
                <a:latin typeface="Arial"/>
                <a:cs typeface="Arial"/>
              </a:rPr>
              <a:t>a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f</a:t>
            </a:r>
            <a:r>
              <a:rPr sz="2400" spc="-5" dirty="0">
                <a:latin typeface="Arial"/>
                <a:cs typeface="Arial"/>
              </a:rPr>
              <a:t>u</a:t>
            </a:r>
            <a:r>
              <a:rPr sz="2400" dirty="0">
                <a:latin typeface="Arial"/>
                <a:cs typeface="Arial"/>
              </a:rPr>
              <a:t>l</a:t>
            </a:r>
            <a:r>
              <a:rPr sz="2400" spc="10" dirty="0">
                <a:latin typeface="Arial"/>
                <a:cs typeface="Arial"/>
              </a:rPr>
              <a:t> </a:t>
            </a:r>
            <a:r>
              <a:rPr sz="2400" spc="-5" dirty="0">
                <a:latin typeface="Arial"/>
                <a:cs typeface="Arial"/>
              </a:rPr>
              <a:t>S</a:t>
            </a:r>
            <a:r>
              <a:rPr sz="2400" dirty="0">
                <a:latin typeface="Arial"/>
                <a:cs typeface="Arial"/>
              </a:rPr>
              <a:t>m</a:t>
            </a:r>
            <a:r>
              <a:rPr sz="2400" spc="-5" dirty="0">
                <a:latin typeface="Arial"/>
                <a:cs typeface="Arial"/>
              </a:rPr>
              <a:t>al</a:t>
            </a:r>
            <a:r>
              <a:rPr sz="2400" dirty="0">
                <a:latin typeface="Arial"/>
                <a:cs typeface="Arial"/>
              </a:rPr>
              <a:t>l</a:t>
            </a:r>
            <a:r>
              <a:rPr sz="2400" spc="10" dirty="0">
                <a:latin typeface="Arial"/>
                <a:cs typeface="Arial"/>
              </a:rPr>
              <a:t> </a:t>
            </a:r>
            <a:r>
              <a:rPr sz="2400" spc="-5" dirty="0">
                <a:latin typeface="Arial"/>
                <a:cs typeface="Arial"/>
              </a:rPr>
              <a:t>En</a:t>
            </a:r>
            <a:r>
              <a:rPr sz="2400" dirty="0">
                <a:latin typeface="Arial"/>
                <a:cs typeface="Arial"/>
              </a:rPr>
              <a:t>t</a:t>
            </a:r>
            <a:r>
              <a:rPr sz="2400" spc="-5" dirty="0">
                <a:latin typeface="Arial"/>
                <a:cs typeface="Arial"/>
              </a:rPr>
              <a:t>i</a:t>
            </a:r>
            <a:r>
              <a:rPr sz="2400" dirty="0">
                <a:latin typeface="Arial"/>
                <a:cs typeface="Arial"/>
              </a:rPr>
              <a:t>ty </a:t>
            </a:r>
            <a:r>
              <a:rPr sz="2400" spc="-5" dirty="0">
                <a:latin typeface="Arial"/>
                <a:cs typeface="Arial"/>
              </a:rPr>
              <a:t>Co</a:t>
            </a:r>
            <a:r>
              <a:rPr sz="2400" dirty="0">
                <a:latin typeface="Arial"/>
                <a:cs typeface="Arial"/>
              </a:rPr>
              <a:t>m</a:t>
            </a:r>
            <a:r>
              <a:rPr sz="2400" spc="-5" dirty="0">
                <a:latin typeface="Arial"/>
                <a:cs typeface="Arial"/>
              </a:rPr>
              <a:t>plian</a:t>
            </a:r>
            <a:r>
              <a:rPr sz="2400" dirty="0">
                <a:latin typeface="Arial"/>
                <a:cs typeface="Arial"/>
              </a:rPr>
              <a:t>ce</a:t>
            </a:r>
            <a:r>
              <a:rPr sz="2400" spc="50" dirty="0">
                <a:latin typeface="Arial"/>
                <a:cs typeface="Arial"/>
              </a:rPr>
              <a:t> </a:t>
            </a:r>
            <a:r>
              <a:rPr sz="2400" dirty="0">
                <a:latin typeface="Arial"/>
                <a:cs typeface="Arial"/>
              </a:rPr>
              <a:t>G</a:t>
            </a:r>
            <a:r>
              <a:rPr sz="2400" spc="-5" dirty="0">
                <a:latin typeface="Arial"/>
                <a:cs typeface="Arial"/>
              </a:rPr>
              <a:t>uid</a:t>
            </a:r>
            <a:r>
              <a:rPr sz="2400" dirty="0">
                <a:latin typeface="Arial"/>
                <a:cs typeface="Arial"/>
              </a:rPr>
              <a:t>e 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he Re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spc="5" dirty="0">
                <a:latin typeface="Arial"/>
                <a:cs typeface="Arial"/>
              </a:rPr>
              <a:t>t</a:t>
            </a:r>
            <a:r>
              <a:rPr sz="2400" spc="-5" dirty="0">
                <a:latin typeface="Arial"/>
                <a:cs typeface="Arial"/>
              </a:rPr>
              <a:t>o</a:t>
            </a:r>
            <a:r>
              <a:rPr sz="2400" dirty="0">
                <a:latin typeface="Arial"/>
                <a:cs typeface="Arial"/>
              </a:rPr>
              <a:t>ry</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ion S</a:t>
            </a:r>
            <a:r>
              <a:rPr sz="2400" dirty="0">
                <a:latin typeface="Arial"/>
                <a:cs typeface="Arial"/>
              </a:rPr>
              <a:t>t</a:t>
            </a:r>
            <a:r>
              <a:rPr sz="2400" spc="-5" dirty="0">
                <a:latin typeface="Arial"/>
                <a:cs typeface="Arial"/>
              </a:rPr>
              <a:t>anda</a:t>
            </a:r>
            <a:r>
              <a:rPr sz="2400" dirty="0">
                <a:latin typeface="Arial"/>
                <a:cs typeface="Arial"/>
              </a:rPr>
              <a:t>rd</a:t>
            </a:r>
            <a:r>
              <a:rPr sz="2400" spc="10" dirty="0">
                <a:latin typeface="Arial"/>
                <a:cs typeface="Arial"/>
              </a:rPr>
              <a:t> </a:t>
            </a:r>
            <a:r>
              <a:rPr sz="2400" spc="-5" dirty="0">
                <a:latin typeface="Arial"/>
                <a:cs typeface="Arial"/>
              </a:rPr>
              <a:t>whi</a:t>
            </a:r>
            <a:r>
              <a:rPr sz="2400" dirty="0">
                <a:latin typeface="Arial"/>
                <a:cs typeface="Arial"/>
              </a:rPr>
              <a:t>ch</a:t>
            </a:r>
            <a:r>
              <a:rPr sz="2400" spc="10" dirty="0">
                <a:latin typeface="Arial"/>
                <a:cs typeface="Arial"/>
              </a:rPr>
              <a:t> </a:t>
            </a:r>
            <a:r>
              <a:rPr sz="2400" spc="-5" dirty="0">
                <a:latin typeface="Arial"/>
                <a:cs typeface="Arial"/>
              </a:rPr>
              <a:t>i</a:t>
            </a:r>
            <a:r>
              <a:rPr sz="2400" dirty="0">
                <a:latin typeface="Arial"/>
                <a:cs typeface="Arial"/>
              </a:rPr>
              <a:t>s </a:t>
            </a:r>
            <a:r>
              <a:rPr sz="2400" spc="-5" dirty="0">
                <a:latin typeface="Arial"/>
                <a:cs typeface="Arial"/>
              </a:rPr>
              <a:t>a</a:t>
            </a:r>
            <a:r>
              <a:rPr sz="2400" dirty="0">
                <a:latin typeface="Arial"/>
                <a:cs typeface="Arial"/>
              </a:rPr>
              <a:t>v</a:t>
            </a:r>
            <a:r>
              <a:rPr sz="2400" spc="-5" dirty="0">
                <a:latin typeface="Arial"/>
                <a:cs typeface="Arial"/>
              </a:rPr>
              <a:t>ailabl</a:t>
            </a:r>
            <a:r>
              <a:rPr sz="2400" dirty="0">
                <a:latin typeface="Arial"/>
                <a:cs typeface="Arial"/>
              </a:rPr>
              <a:t>e 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fr</a:t>
            </a:r>
            <a:r>
              <a:rPr sz="2400" spc="-5" dirty="0">
                <a:latin typeface="Arial"/>
                <a:cs typeface="Arial"/>
              </a:rPr>
              <a:t>e</a:t>
            </a:r>
            <a:r>
              <a:rPr sz="2400" dirty="0">
                <a:latin typeface="Arial"/>
                <a:cs typeface="Arial"/>
              </a:rPr>
              <a:t>e</a:t>
            </a:r>
            <a:r>
              <a:rPr sz="2400" spc="-10" dirty="0">
                <a:latin typeface="Arial"/>
                <a:cs typeface="Arial"/>
              </a:rPr>
              <a:t> </a:t>
            </a:r>
            <a:r>
              <a:rPr sz="2400" spc="-5" dirty="0">
                <a:latin typeface="Arial"/>
                <a:cs typeface="Arial"/>
              </a:rPr>
              <a:t>download</a:t>
            </a:r>
            <a:endParaRPr sz="2400">
              <a:latin typeface="Arial"/>
              <a:cs typeface="Arial"/>
            </a:endParaRPr>
          </a:p>
        </p:txBody>
      </p:sp>
      <p:sp>
        <p:nvSpPr>
          <p:cNvPr id="5" name="object 5"/>
          <p:cNvSpPr txBox="1"/>
          <p:nvPr/>
        </p:nvSpPr>
        <p:spPr>
          <a:xfrm>
            <a:off x="8482076" y="6417102"/>
            <a:ext cx="125095" cy="203835"/>
          </a:xfrm>
          <a:prstGeom prst="rect">
            <a:avLst/>
          </a:prstGeom>
        </p:spPr>
        <p:txBody>
          <a:bodyPr vert="horz" wrap="square" lIns="0" tIns="0" rIns="0" bIns="0" rtlCol="0">
            <a:spAutoFit/>
          </a:bodyPr>
          <a:lstStyle/>
          <a:p>
            <a:pPr marL="12700">
              <a:lnSpc>
                <a:spcPct val="100000"/>
              </a:lnSpc>
            </a:pPr>
            <a:r>
              <a:rPr sz="1400" dirty="0">
                <a:latin typeface="Arial"/>
                <a:cs typeface="Arial"/>
              </a:rPr>
              <a:t>9</a:t>
            </a:r>
            <a:endParaRPr sz="1400">
              <a:latin typeface="Arial"/>
              <a:cs typeface="Arial"/>
            </a:endParaRPr>
          </a:p>
        </p:txBody>
      </p:sp>
      <p:sp>
        <p:nvSpPr>
          <p:cNvPr id="6" name="object 6"/>
          <p:cNvSpPr/>
          <p:nvPr/>
        </p:nvSpPr>
        <p:spPr>
          <a:xfrm>
            <a:off x="4814379" y="1630496"/>
            <a:ext cx="3635557" cy="499699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579894" y="633752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2453</Words>
  <Application>Microsoft Office PowerPoint</Application>
  <PresentationFormat>On-screen Show (4:3)</PresentationFormat>
  <Paragraphs>470</Paragraphs>
  <Slides>48</Slides>
  <Notes>46</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1_swiss</vt:lpstr>
      <vt:lpstr>Respiratory Safety and PPE Module 7</vt:lpstr>
      <vt:lpstr>Respiratory Safety and PPE Module 7</vt:lpstr>
      <vt:lpstr>Respiratory Safety and PPE Module 7</vt:lpstr>
      <vt:lpstr>Respiratory Safety and PPE</vt:lpstr>
      <vt:lpstr>Respiratory Safety and PPE</vt:lpstr>
      <vt:lpstr>Respiratory Safety and PPE Module 7</vt:lpstr>
      <vt:lpstr>Respiratory Safety and PPE</vt:lpstr>
      <vt:lpstr>Respiratory Protection and PPE</vt:lpstr>
      <vt:lpstr>Respiratory Safety and PPE</vt:lpstr>
      <vt:lpstr>Respiratory Protection and PPE</vt:lpstr>
      <vt:lpstr>Respiratory Protection and PPE</vt:lpstr>
      <vt:lpstr>Respiratory Protection and PPE</vt:lpstr>
      <vt:lpstr>Respiratory Protection and PPE</vt:lpstr>
      <vt:lpstr>Respiratory Protection and PPE</vt:lpstr>
      <vt:lpstr>Respiratory Protection and PPE</vt:lpstr>
      <vt:lpstr>Respiratory Protection and PPE</vt:lpstr>
      <vt:lpstr>Respiratory Protection and PPE</vt:lpstr>
      <vt:lpstr>Respiratory Protection and PPE Module 7</vt:lpstr>
      <vt:lpstr>Respiratory Protection and PPE Module 7</vt:lpstr>
      <vt:lpstr>Respiratory Protection and PPE Module 7</vt:lpstr>
      <vt:lpstr>Respiratory Protection and PPE Module 7</vt:lpstr>
      <vt:lpstr>Respiratory Protection and PPE Module 7</vt:lpstr>
      <vt:lpstr>Respiratory Protection and PPE</vt:lpstr>
      <vt:lpstr>Respiratory Protection and PPE Module 7</vt:lpstr>
      <vt:lpstr>Respiratory Protection and PPE Module 7</vt:lpstr>
      <vt:lpstr>Respiratory Protection and PPE Module 7</vt:lpstr>
      <vt:lpstr>Respiratory Protection and PPE Module 7</vt:lpstr>
      <vt:lpstr>Respiratory Protection and PPE Module 7</vt:lpstr>
      <vt:lpstr>Respiratory Protection and PPE Module 7</vt:lpstr>
      <vt:lpstr>Respiratory Protection and PPE Module 7</vt:lpstr>
      <vt:lpstr>Respiratory Protection and PPE</vt:lpstr>
      <vt:lpstr>Respiratory Protection and PPE</vt:lpstr>
      <vt:lpstr>Respiratory Protection and PPE</vt:lpstr>
      <vt:lpstr>Respiratory Protection and PPE Module 7</vt:lpstr>
      <vt:lpstr>Respiratory Protection and PPE Module 7</vt:lpstr>
      <vt:lpstr>Respiratory Protection and PPE</vt:lpstr>
      <vt:lpstr>Respiratory Protection and PPE</vt:lpstr>
      <vt:lpstr>Respiratory Protection and PPE Module 7</vt:lpstr>
      <vt:lpstr>Respiratory Protection and PPE</vt:lpstr>
      <vt:lpstr>Respiratory Protection and PPE</vt:lpstr>
      <vt:lpstr>Respiratory Protection and PPE</vt:lpstr>
      <vt:lpstr>Respiratory Protection and PPE</vt:lpstr>
      <vt:lpstr>Respiratory Protection and PPE</vt:lpstr>
      <vt:lpstr>Respiratory Protection and PPE</vt:lpstr>
      <vt:lpstr>Respiratory Protection and PPE</vt:lpstr>
      <vt:lpstr>Respiratory Protection and PPE</vt:lpstr>
      <vt:lpstr>Respiratory Protection and PPE</vt:lpstr>
      <vt:lpstr>Respiratory Protection and PPE Module 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Safety in the Steel Fabrication Industry</dc:title>
  <dc:creator>Mrozowski, Timothy</dc:creator>
  <cp:lastModifiedBy>Larry Kruth</cp:lastModifiedBy>
  <cp:revision>6</cp:revision>
  <dcterms:created xsi:type="dcterms:W3CDTF">2015-01-02T16:48:12Z</dcterms:created>
  <dcterms:modified xsi:type="dcterms:W3CDTF">2018-01-29T20:56:45Z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2015-01-02T00:00:00Z</vt:filetime>
  </property>
  <property fmtid="{D5CDD505-2E9C-101B-9397-08002B2CF9AE}" pid="3" name="LastSaved">
    <vt:filetime>2015-01-02T00:00:00Z</vt:filetime>
  </property>
</Properties>
</file>